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256" r:id="rId3"/>
    <p:sldId id="258" r:id="rId4"/>
    <p:sldId id="275" r:id="rId5"/>
    <p:sldId id="259" r:id="rId6"/>
    <p:sldId id="264" r:id="rId7"/>
    <p:sldId id="265" r:id="rId8"/>
    <p:sldId id="260" r:id="rId9"/>
    <p:sldId id="270" r:id="rId10"/>
    <p:sldId id="262" r:id="rId11"/>
    <p:sldId id="266" r:id="rId12"/>
    <p:sldId id="267" r:id="rId13"/>
    <p:sldId id="271" r:id="rId14"/>
    <p:sldId id="272" r:id="rId15"/>
    <p:sldId id="273" r:id="rId16"/>
    <p:sldId id="268" r:id="rId17"/>
    <p:sldId id="261" r:id="rId18"/>
    <p:sldId id="269" r:id="rId19"/>
    <p:sldId id="274" r:id="rId20"/>
    <p:sldId id="263" r:id="rId21"/>
    <p:sldId id="276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B600"/>
    <a:srgbClr val="003D69"/>
    <a:srgbClr val="F58019"/>
    <a:srgbClr val="F89D10"/>
    <a:srgbClr val="FFFFFF"/>
    <a:srgbClr val="F47C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0EAE2D-D247-4FB2-BE45-EA250A206B82}" v="146" dt="2023-02-23T11:17:29.4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seder, Marcus" userId="0d224119-b51b-494f-98eb-1c9342917e77" providerId="ADAL" clId="{AD0EAE2D-D247-4FB2-BE45-EA250A206B82}"/>
    <pc:docChg chg="undo custSel addSld modSld sldOrd modMainMaster">
      <pc:chgData name="Kaseder, Marcus" userId="0d224119-b51b-494f-98eb-1c9342917e77" providerId="ADAL" clId="{AD0EAE2D-D247-4FB2-BE45-EA250A206B82}" dt="2023-02-23T11:17:06.994" v="4479" actId="14100"/>
      <pc:docMkLst>
        <pc:docMk/>
      </pc:docMkLst>
      <pc:sldChg chg="addSp delSp modSp new mod setBg modClrScheme chgLayout">
        <pc:chgData name="Kaseder, Marcus" userId="0d224119-b51b-494f-98eb-1c9342917e77" providerId="ADAL" clId="{AD0EAE2D-D247-4FB2-BE45-EA250A206B82}" dt="2023-02-19T12:51:18.370" v="4117" actId="20577"/>
        <pc:sldMkLst>
          <pc:docMk/>
          <pc:sldMk cId="3042631312" sldId="256"/>
        </pc:sldMkLst>
        <pc:spChg chg="del mod ord">
          <ac:chgData name="Kaseder, Marcus" userId="0d224119-b51b-494f-98eb-1c9342917e77" providerId="ADAL" clId="{AD0EAE2D-D247-4FB2-BE45-EA250A206B82}" dt="2023-02-09T08:12:05.071" v="11" actId="700"/>
          <ac:spMkLst>
            <pc:docMk/>
            <pc:sldMk cId="3042631312" sldId="256"/>
            <ac:spMk id="2" creationId="{4BDED6B9-D3A3-F46E-0EDF-CC2ED990B798}"/>
          </ac:spMkLst>
        </pc:spChg>
        <pc:spChg chg="del mod ord">
          <ac:chgData name="Kaseder, Marcus" userId="0d224119-b51b-494f-98eb-1c9342917e77" providerId="ADAL" clId="{AD0EAE2D-D247-4FB2-BE45-EA250A206B82}" dt="2023-02-09T08:12:05.071" v="11" actId="700"/>
          <ac:spMkLst>
            <pc:docMk/>
            <pc:sldMk cId="3042631312" sldId="256"/>
            <ac:spMk id="3" creationId="{A941016C-9D08-7815-BA1C-1E8F89DB1686}"/>
          </ac:spMkLst>
        </pc:spChg>
        <pc:spChg chg="add mod ord">
          <ac:chgData name="Kaseder, Marcus" userId="0d224119-b51b-494f-98eb-1c9342917e77" providerId="ADAL" clId="{AD0EAE2D-D247-4FB2-BE45-EA250A206B82}" dt="2023-02-09T08:40:23.317" v="163" actId="20577"/>
          <ac:spMkLst>
            <pc:docMk/>
            <pc:sldMk cId="3042631312" sldId="256"/>
            <ac:spMk id="4" creationId="{1970E3D3-4556-DE78-CBBE-4BDF941F6C61}"/>
          </ac:spMkLst>
        </pc:spChg>
        <pc:spChg chg="add mod ord">
          <ac:chgData name="Kaseder, Marcus" userId="0d224119-b51b-494f-98eb-1c9342917e77" providerId="ADAL" clId="{AD0EAE2D-D247-4FB2-BE45-EA250A206B82}" dt="2023-02-19T12:51:18.370" v="4117" actId="20577"/>
          <ac:spMkLst>
            <pc:docMk/>
            <pc:sldMk cId="3042631312" sldId="256"/>
            <ac:spMk id="5" creationId="{DB5D4197-5986-6397-6136-0B6881BDA9AD}"/>
          </ac:spMkLst>
        </pc:spChg>
        <pc:picChg chg="add mod">
          <ac:chgData name="Kaseder, Marcus" userId="0d224119-b51b-494f-98eb-1c9342917e77" providerId="ADAL" clId="{AD0EAE2D-D247-4FB2-BE45-EA250A206B82}" dt="2023-02-09T10:11:27.475" v="633" actId="1076"/>
          <ac:picMkLst>
            <pc:docMk/>
            <pc:sldMk cId="3042631312" sldId="256"/>
            <ac:picMk id="2" creationId="{F8E3A4EF-E77D-5B4B-B126-08C3C90522B8}"/>
          </ac:picMkLst>
        </pc:picChg>
      </pc:sldChg>
      <pc:sldChg chg="addSp delSp modSp new mod ord setBg modClrScheme chgLayout">
        <pc:chgData name="Kaseder, Marcus" userId="0d224119-b51b-494f-98eb-1c9342917e77" providerId="ADAL" clId="{AD0EAE2D-D247-4FB2-BE45-EA250A206B82}" dt="2023-02-21T19:16:24.871" v="4398" actId="20577"/>
        <pc:sldMkLst>
          <pc:docMk/>
          <pc:sldMk cId="900062956" sldId="257"/>
        </pc:sldMkLst>
        <pc:spChg chg="del mod ord">
          <ac:chgData name="Kaseder, Marcus" userId="0d224119-b51b-494f-98eb-1c9342917e77" providerId="ADAL" clId="{AD0EAE2D-D247-4FB2-BE45-EA250A206B82}" dt="2023-02-09T08:11:17.614" v="10" actId="700"/>
          <ac:spMkLst>
            <pc:docMk/>
            <pc:sldMk cId="900062956" sldId="257"/>
            <ac:spMk id="2" creationId="{5C65DBED-3986-0470-0F00-DA969E78DFBD}"/>
          </ac:spMkLst>
        </pc:spChg>
        <pc:spChg chg="del mod ord">
          <ac:chgData name="Kaseder, Marcus" userId="0d224119-b51b-494f-98eb-1c9342917e77" providerId="ADAL" clId="{AD0EAE2D-D247-4FB2-BE45-EA250A206B82}" dt="2023-02-09T08:11:17.614" v="10" actId="700"/>
          <ac:spMkLst>
            <pc:docMk/>
            <pc:sldMk cId="900062956" sldId="257"/>
            <ac:spMk id="3" creationId="{2E4644DC-CFFE-CB78-9A41-8CA0DBE015A7}"/>
          </ac:spMkLst>
        </pc:spChg>
        <pc:spChg chg="add mod ord">
          <ac:chgData name="Kaseder, Marcus" userId="0d224119-b51b-494f-98eb-1c9342917e77" providerId="ADAL" clId="{AD0EAE2D-D247-4FB2-BE45-EA250A206B82}" dt="2023-02-21T19:16:24.871" v="4398" actId="20577"/>
          <ac:spMkLst>
            <pc:docMk/>
            <pc:sldMk cId="900062956" sldId="257"/>
            <ac:spMk id="4" creationId="{0E3B1F68-1773-7AD8-B5D2-264E49C58B34}"/>
          </ac:spMkLst>
        </pc:spChg>
        <pc:spChg chg="add mod ord">
          <ac:chgData name="Kaseder, Marcus" userId="0d224119-b51b-494f-98eb-1c9342917e77" providerId="ADAL" clId="{AD0EAE2D-D247-4FB2-BE45-EA250A206B82}" dt="2023-02-09T08:41:53.625" v="195" actId="790"/>
          <ac:spMkLst>
            <pc:docMk/>
            <pc:sldMk cId="900062956" sldId="257"/>
            <ac:spMk id="5" creationId="{E71940A5-552F-136F-7612-7ABFD00AA744}"/>
          </ac:spMkLst>
        </pc:spChg>
      </pc:sldChg>
      <pc:sldChg chg="addSp delSp modSp new mod modClrScheme chgLayout">
        <pc:chgData name="Kaseder, Marcus" userId="0d224119-b51b-494f-98eb-1c9342917e77" providerId="ADAL" clId="{AD0EAE2D-D247-4FB2-BE45-EA250A206B82}" dt="2023-02-19T12:48:43.014" v="4115" actId="1038"/>
        <pc:sldMkLst>
          <pc:docMk/>
          <pc:sldMk cId="2267872436" sldId="258"/>
        </pc:sldMkLst>
        <pc:spChg chg="del mod ord">
          <ac:chgData name="Kaseder, Marcus" userId="0d224119-b51b-494f-98eb-1c9342917e77" providerId="ADAL" clId="{AD0EAE2D-D247-4FB2-BE45-EA250A206B82}" dt="2023-02-09T08:49:32.721" v="570" actId="700"/>
          <ac:spMkLst>
            <pc:docMk/>
            <pc:sldMk cId="2267872436" sldId="258"/>
            <ac:spMk id="2" creationId="{DCE62A45-459E-904F-F2A4-10F00D9D27A2}"/>
          </ac:spMkLst>
        </pc:spChg>
        <pc:spChg chg="del mod ord">
          <ac:chgData name="Kaseder, Marcus" userId="0d224119-b51b-494f-98eb-1c9342917e77" providerId="ADAL" clId="{AD0EAE2D-D247-4FB2-BE45-EA250A206B82}" dt="2023-02-09T08:49:32.721" v="570" actId="700"/>
          <ac:spMkLst>
            <pc:docMk/>
            <pc:sldMk cId="2267872436" sldId="258"/>
            <ac:spMk id="3" creationId="{8F45BED8-0798-30EF-E427-D17E07D3BA3C}"/>
          </ac:spMkLst>
        </pc:spChg>
        <pc:spChg chg="add mod ord">
          <ac:chgData name="Kaseder, Marcus" userId="0d224119-b51b-494f-98eb-1c9342917e77" providerId="ADAL" clId="{AD0EAE2D-D247-4FB2-BE45-EA250A206B82}" dt="2023-02-19T12:40:10.021" v="4056" actId="20577"/>
          <ac:spMkLst>
            <pc:docMk/>
            <pc:sldMk cId="2267872436" sldId="258"/>
            <ac:spMk id="4" creationId="{C28684B7-9F9D-0BBF-F7E1-9CF2AFE880D9}"/>
          </ac:spMkLst>
        </pc:spChg>
        <pc:spChg chg="add mod ord">
          <ac:chgData name="Kaseder, Marcus" userId="0d224119-b51b-494f-98eb-1c9342917e77" providerId="ADAL" clId="{AD0EAE2D-D247-4FB2-BE45-EA250A206B82}" dt="2023-02-19T12:38:37.362" v="4028" actId="6549"/>
          <ac:spMkLst>
            <pc:docMk/>
            <pc:sldMk cId="2267872436" sldId="258"/>
            <ac:spMk id="5" creationId="{378CB35F-8EAA-C27E-CF2B-384AC998247E}"/>
          </ac:spMkLst>
        </pc:spChg>
        <pc:spChg chg="add mod ord">
          <ac:chgData name="Kaseder, Marcus" userId="0d224119-b51b-494f-98eb-1c9342917e77" providerId="ADAL" clId="{AD0EAE2D-D247-4FB2-BE45-EA250A206B82}" dt="2023-02-19T12:36:00.650" v="3821" actId="1076"/>
          <ac:spMkLst>
            <pc:docMk/>
            <pc:sldMk cId="2267872436" sldId="258"/>
            <ac:spMk id="6" creationId="{0938A785-B6E5-3089-9C03-74F1DE810FAA}"/>
          </ac:spMkLst>
        </pc:spChg>
        <pc:spChg chg="add mod">
          <ac:chgData name="Kaseder, Marcus" userId="0d224119-b51b-494f-98eb-1c9342917e77" providerId="ADAL" clId="{AD0EAE2D-D247-4FB2-BE45-EA250A206B82}" dt="2023-02-19T12:46:42.795" v="4074" actId="1076"/>
          <ac:spMkLst>
            <pc:docMk/>
            <pc:sldMk cId="2267872436" sldId="258"/>
            <ac:spMk id="11" creationId="{27A2B1C2-943D-6D39-ECE5-3D7C67872C7A}"/>
          </ac:spMkLst>
        </pc:spChg>
        <pc:spChg chg="add mod">
          <ac:chgData name="Kaseder, Marcus" userId="0d224119-b51b-494f-98eb-1c9342917e77" providerId="ADAL" clId="{AD0EAE2D-D247-4FB2-BE45-EA250A206B82}" dt="2023-02-19T12:48:21.104" v="4111" actId="1076"/>
          <ac:spMkLst>
            <pc:docMk/>
            <pc:sldMk cId="2267872436" sldId="258"/>
            <ac:spMk id="14" creationId="{27B80262-6405-C52F-135F-FA496EB2B071}"/>
          </ac:spMkLst>
        </pc:spChg>
        <pc:picChg chg="add del mod">
          <ac:chgData name="Kaseder, Marcus" userId="0d224119-b51b-494f-98eb-1c9342917e77" providerId="ADAL" clId="{AD0EAE2D-D247-4FB2-BE45-EA250A206B82}" dt="2023-02-19T12:44:51.138" v="4061" actId="478"/>
          <ac:picMkLst>
            <pc:docMk/>
            <pc:sldMk cId="2267872436" sldId="258"/>
            <ac:picMk id="3" creationId="{E6E8260F-59A8-6964-1B05-B87E0599E129}"/>
          </ac:picMkLst>
        </pc:picChg>
        <pc:picChg chg="add mod">
          <ac:chgData name="Kaseder, Marcus" userId="0d224119-b51b-494f-98eb-1c9342917e77" providerId="ADAL" clId="{AD0EAE2D-D247-4FB2-BE45-EA250A206B82}" dt="2023-02-09T08:54:11.351" v="607" actId="1076"/>
          <ac:picMkLst>
            <pc:docMk/>
            <pc:sldMk cId="2267872436" sldId="258"/>
            <ac:picMk id="7" creationId="{EC93FF6A-14CA-FBF8-148F-1AA1FA622536}"/>
          </ac:picMkLst>
        </pc:picChg>
        <pc:picChg chg="add mod">
          <ac:chgData name="Kaseder, Marcus" userId="0d224119-b51b-494f-98eb-1c9342917e77" providerId="ADAL" clId="{AD0EAE2D-D247-4FB2-BE45-EA250A206B82}" dt="2023-02-19T12:48:43.014" v="4115" actId="1038"/>
          <ac:picMkLst>
            <pc:docMk/>
            <pc:sldMk cId="2267872436" sldId="258"/>
            <ac:picMk id="9" creationId="{15CA27DE-A94A-A8AA-4A19-2E8BBB41A519}"/>
          </ac:picMkLst>
        </pc:picChg>
        <pc:picChg chg="add mod">
          <ac:chgData name="Kaseder, Marcus" userId="0d224119-b51b-494f-98eb-1c9342917e77" providerId="ADAL" clId="{AD0EAE2D-D247-4FB2-BE45-EA250A206B82}" dt="2023-02-19T12:47:40.359" v="4078" actId="1076"/>
          <ac:picMkLst>
            <pc:docMk/>
            <pc:sldMk cId="2267872436" sldId="258"/>
            <ac:picMk id="13" creationId="{1B4806FA-79F4-8705-3E90-1728B936266E}"/>
          </ac:picMkLst>
        </pc:picChg>
      </pc:sldChg>
      <pc:sldChg chg="addSp delSp modSp new mod modClrScheme modShow chgLayout modNotesTx">
        <pc:chgData name="Kaseder, Marcus" userId="0d224119-b51b-494f-98eb-1c9342917e77" providerId="ADAL" clId="{AD0EAE2D-D247-4FB2-BE45-EA250A206B82}" dt="2023-02-13T20:07:10.052" v="2061" actId="729"/>
        <pc:sldMkLst>
          <pc:docMk/>
          <pc:sldMk cId="2076780581" sldId="259"/>
        </pc:sldMkLst>
        <pc:spChg chg="del mod ord">
          <ac:chgData name="Kaseder, Marcus" userId="0d224119-b51b-494f-98eb-1c9342917e77" providerId="ADAL" clId="{AD0EAE2D-D247-4FB2-BE45-EA250A206B82}" dt="2023-02-09T08:56:07.638" v="609" actId="700"/>
          <ac:spMkLst>
            <pc:docMk/>
            <pc:sldMk cId="2076780581" sldId="259"/>
            <ac:spMk id="2" creationId="{02B2027E-35B9-6EDC-43EF-DBE622A4B930}"/>
          </ac:spMkLst>
        </pc:spChg>
        <pc:spChg chg="add del">
          <ac:chgData name="Kaseder, Marcus" userId="0d224119-b51b-494f-98eb-1c9342917e77" providerId="ADAL" clId="{AD0EAE2D-D247-4FB2-BE45-EA250A206B82}" dt="2023-02-09T13:54:39.501" v="1090"/>
          <ac:spMkLst>
            <pc:docMk/>
            <pc:sldMk cId="2076780581" sldId="259"/>
            <ac:spMk id="2" creationId="{5EFDD4FB-63D7-14CC-B9AB-3921E4EE11C5}"/>
          </ac:spMkLst>
        </pc:spChg>
        <pc:spChg chg="del mod ord">
          <ac:chgData name="Kaseder, Marcus" userId="0d224119-b51b-494f-98eb-1c9342917e77" providerId="ADAL" clId="{AD0EAE2D-D247-4FB2-BE45-EA250A206B82}" dt="2023-02-09T08:56:07.638" v="609" actId="700"/>
          <ac:spMkLst>
            <pc:docMk/>
            <pc:sldMk cId="2076780581" sldId="259"/>
            <ac:spMk id="3" creationId="{C6F3BE58-5E14-F748-ED1F-29E85A6B80DF}"/>
          </ac:spMkLst>
        </pc:spChg>
        <pc:spChg chg="del">
          <ac:chgData name="Kaseder, Marcus" userId="0d224119-b51b-494f-98eb-1c9342917e77" providerId="ADAL" clId="{AD0EAE2D-D247-4FB2-BE45-EA250A206B82}" dt="2023-02-09T08:56:07.638" v="609" actId="700"/>
          <ac:spMkLst>
            <pc:docMk/>
            <pc:sldMk cId="2076780581" sldId="259"/>
            <ac:spMk id="4" creationId="{842E35CB-C78C-7680-FCA7-300CF19CC66A}"/>
          </ac:spMkLst>
        </pc:spChg>
        <pc:spChg chg="add mod ord">
          <ac:chgData name="Kaseder, Marcus" userId="0d224119-b51b-494f-98eb-1c9342917e77" providerId="ADAL" clId="{AD0EAE2D-D247-4FB2-BE45-EA250A206B82}" dt="2023-02-09T13:49:03.603" v="894" actId="20577"/>
          <ac:spMkLst>
            <pc:docMk/>
            <pc:sldMk cId="2076780581" sldId="259"/>
            <ac:spMk id="5" creationId="{49CFE1A6-2A53-B51E-D8DC-1A6A09A56BE5}"/>
          </ac:spMkLst>
        </pc:spChg>
        <pc:spChg chg="add mod ord">
          <ac:chgData name="Kaseder, Marcus" userId="0d224119-b51b-494f-98eb-1c9342917e77" providerId="ADAL" clId="{AD0EAE2D-D247-4FB2-BE45-EA250A206B82}" dt="2023-02-09T15:14:13.278" v="1701" actId="20577"/>
          <ac:spMkLst>
            <pc:docMk/>
            <pc:sldMk cId="2076780581" sldId="259"/>
            <ac:spMk id="6" creationId="{4464A6FE-557A-3EAA-6D3E-C6F50A76C6DC}"/>
          </ac:spMkLst>
        </pc:spChg>
      </pc:sldChg>
      <pc:sldChg chg="addSp delSp modSp new mod">
        <pc:chgData name="Kaseder, Marcus" userId="0d224119-b51b-494f-98eb-1c9342917e77" providerId="ADAL" clId="{AD0EAE2D-D247-4FB2-BE45-EA250A206B82}" dt="2023-02-09T09:56:36.073" v="631" actId="14100"/>
        <pc:sldMkLst>
          <pc:docMk/>
          <pc:sldMk cId="2536086596" sldId="260"/>
        </pc:sldMkLst>
        <pc:spChg chg="mod">
          <ac:chgData name="Kaseder, Marcus" userId="0d224119-b51b-494f-98eb-1c9342917e77" providerId="ADAL" clId="{AD0EAE2D-D247-4FB2-BE45-EA250A206B82}" dt="2023-02-09T09:56:05.812" v="628" actId="20577"/>
          <ac:spMkLst>
            <pc:docMk/>
            <pc:sldMk cId="2536086596" sldId="260"/>
            <ac:spMk id="2" creationId="{FE69764C-0294-B292-F714-AF6286E9BD46}"/>
          </ac:spMkLst>
        </pc:spChg>
        <pc:spChg chg="del">
          <ac:chgData name="Kaseder, Marcus" userId="0d224119-b51b-494f-98eb-1c9342917e77" providerId="ADAL" clId="{AD0EAE2D-D247-4FB2-BE45-EA250A206B82}" dt="2023-02-09T09:56:14.334" v="629"/>
          <ac:spMkLst>
            <pc:docMk/>
            <pc:sldMk cId="2536086596" sldId="260"/>
            <ac:spMk id="3" creationId="{E6B3E1AC-4682-7BE6-5715-1BEC1C5001A2}"/>
          </ac:spMkLst>
        </pc:spChg>
        <pc:picChg chg="add mod">
          <ac:chgData name="Kaseder, Marcus" userId="0d224119-b51b-494f-98eb-1c9342917e77" providerId="ADAL" clId="{AD0EAE2D-D247-4FB2-BE45-EA250A206B82}" dt="2023-02-09T09:56:36.073" v="631" actId="14100"/>
          <ac:picMkLst>
            <pc:docMk/>
            <pc:sldMk cId="2536086596" sldId="260"/>
            <ac:picMk id="4" creationId="{BA877465-C4F4-8061-ADE1-1C888334E1B3}"/>
          </ac:picMkLst>
        </pc:picChg>
      </pc:sldChg>
      <pc:sldChg chg="addSp delSp modSp new mod ord modClrScheme chgLayout">
        <pc:chgData name="Kaseder, Marcus" userId="0d224119-b51b-494f-98eb-1c9342917e77" providerId="ADAL" clId="{AD0EAE2D-D247-4FB2-BE45-EA250A206B82}" dt="2023-02-19T12:30:25.197" v="3704"/>
        <pc:sldMkLst>
          <pc:docMk/>
          <pc:sldMk cId="173293692" sldId="261"/>
        </pc:sldMkLst>
        <pc:spChg chg="mod ord">
          <ac:chgData name="Kaseder, Marcus" userId="0d224119-b51b-494f-98eb-1c9342917e77" providerId="ADAL" clId="{AD0EAE2D-D247-4FB2-BE45-EA250A206B82}" dt="2023-02-18T16:16:11.924" v="2513" actId="20577"/>
          <ac:spMkLst>
            <pc:docMk/>
            <pc:sldMk cId="173293692" sldId="261"/>
            <ac:spMk id="2" creationId="{A4767406-95E5-E388-F882-A24E9525B950}"/>
          </ac:spMkLst>
        </pc:spChg>
        <pc:spChg chg="del mod ord">
          <ac:chgData name="Kaseder, Marcus" userId="0d224119-b51b-494f-98eb-1c9342917e77" providerId="ADAL" clId="{AD0EAE2D-D247-4FB2-BE45-EA250A206B82}" dt="2023-02-09T13:46:43.195" v="754" actId="700"/>
          <ac:spMkLst>
            <pc:docMk/>
            <pc:sldMk cId="173293692" sldId="261"/>
            <ac:spMk id="3" creationId="{BCEDA034-2C12-E104-DB98-14BE84A2AA1E}"/>
          </ac:spMkLst>
        </pc:spChg>
        <pc:spChg chg="add del mod ord">
          <ac:chgData name="Kaseder, Marcus" userId="0d224119-b51b-494f-98eb-1c9342917e77" providerId="ADAL" clId="{AD0EAE2D-D247-4FB2-BE45-EA250A206B82}" dt="2023-02-09T13:46:50.506" v="755" actId="700"/>
          <ac:spMkLst>
            <pc:docMk/>
            <pc:sldMk cId="173293692" sldId="261"/>
            <ac:spMk id="4" creationId="{9F696862-EE16-A9AC-1148-692910960A42}"/>
          </ac:spMkLst>
        </pc:spChg>
        <pc:spChg chg="add del mod ord">
          <ac:chgData name="Kaseder, Marcus" userId="0d224119-b51b-494f-98eb-1c9342917e77" providerId="ADAL" clId="{AD0EAE2D-D247-4FB2-BE45-EA250A206B82}" dt="2023-02-09T13:46:50.506" v="755" actId="700"/>
          <ac:spMkLst>
            <pc:docMk/>
            <pc:sldMk cId="173293692" sldId="261"/>
            <ac:spMk id="5" creationId="{AF4F9B5E-98DD-300B-6095-4268976DDF0A}"/>
          </ac:spMkLst>
        </pc:spChg>
        <pc:spChg chg="add del mod ord">
          <ac:chgData name="Kaseder, Marcus" userId="0d224119-b51b-494f-98eb-1c9342917e77" providerId="ADAL" clId="{AD0EAE2D-D247-4FB2-BE45-EA250A206B82}" dt="2023-02-09T13:46:58.739" v="756" actId="700"/>
          <ac:spMkLst>
            <pc:docMk/>
            <pc:sldMk cId="173293692" sldId="261"/>
            <ac:spMk id="6" creationId="{EE3967F2-F2C0-3775-2DAA-662453E8F78D}"/>
          </ac:spMkLst>
        </pc:spChg>
        <pc:spChg chg="add del mod ord">
          <ac:chgData name="Kaseder, Marcus" userId="0d224119-b51b-494f-98eb-1c9342917e77" providerId="ADAL" clId="{AD0EAE2D-D247-4FB2-BE45-EA250A206B82}" dt="2023-02-09T13:46:58.739" v="756" actId="700"/>
          <ac:spMkLst>
            <pc:docMk/>
            <pc:sldMk cId="173293692" sldId="261"/>
            <ac:spMk id="7" creationId="{FE43D25C-5E03-AD3E-F631-9814BF502A88}"/>
          </ac:spMkLst>
        </pc:spChg>
        <pc:spChg chg="add del mod ord">
          <ac:chgData name="Kaseder, Marcus" userId="0d224119-b51b-494f-98eb-1c9342917e77" providerId="ADAL" clId="{AD0EAE2D-D247-4FB2-BE45-EA250A206B82}" dt="2023-02-09T13:46:58.739" v="756" actId="700"/>
          <ac:spMkLst>
            <pc:docMk/>
            <pc:sldMk cId="173293692" sldId="261"/>
            <ac:spMk id="8" creationId="{9E419B91-A1DA-F429-5722-9EC97C5E6652}"/>
          </ac:spMkLst>
        </pc:spChg>
        <pc:spChg chg="add del mod ord">
          <ac:chgData name="Kaseder, Marcus" userId="0d224119-b51b-494f-98eb-1c9342917e77" providerId="ADAL" clId="{AD0EAE2D-D247-4FB2-BE45-EA250A206B82}" dt="2023-02-09T13:46:58.739" v="756" actId="700"/>
          <ac:spMkLst>
            <pc:docMk/>
            <pc:sldMk cId="173293692" sldId="261"/>
            <ac:spMk id="9" creationId="{26ECDA25-7764-6D37-9391-BDD035BDCED4}"/>
          </ac:spMkLst>
        </pc:spChg>
        <pc:spChg chg="add mod ord">
          <ac:chgData name="Kaseder, Marcus" userId="0d224119-b51b-494f-98eb-1c9342917e77" providerId="ADAL" clId="{AD0EAE2D-D247-4FB2-BE45-EA250A206B82}" dt="2023-02-18T16:46:53.835" v="3172" actId="27636"/>
          <ac:spMkLst>
            <pc:docMk/>
            <pc:sldMk cId="173293692" sldId="261"/>
            <ac:spMk id="10" creationId="{8B40A0DC-9976-49EF-E314-4AF8CDD1E98D}"/>
          </ac:spMkLst>
        </pc:spChg>
        <pc:spChg chg="add mod ord">
          <ac:chgData name="Kaseder, Marcus" userId="0d224119-b51b-494f-98eb-1c9342917e77" providerId="ADAL" clId="{AD0EAE2D-D247-4FB2-BE45-EA250A206B82}" dt="2023-02-18T16:47:13.024" v="3265" actId="20577"/>
          <ac:spMkLst>
            <pc:docMk/>
            <pc:sldMk cId="173293692" sldId="261"/>
            <ac:spMk id="11" creationId="{B725AF97-582C-78EC-D6FF-7DB0F9F422C7}"/>
          </ac:spMkLst>
        </pc:spChg>
      </pc:sldChg>
      <pc:sldChg chg="addSp delSp modSp new mod ord">
        <pc:chgData name="Kaseder, Marcus" userId="0d224119-b51b-494f-98eb-1c9342917e77" providerId="ADAL" clId="{AD0EAE2D-D247-4FB2-BE45-EA250A206B82}" dt="2023-02-19T12:18:11.408" v="3619" actId="14100"/>
        <pc:sldMkLst>
          <pc:docMk/>
          <pc:sldMk cId="2037602797" sldId="262"/>
        </pc:sldMkLst>
        <pc:spChg chg="mod">
          <ac:chgData name="Kaseder, Marcus" userId="0d224119-b51b-494f-98eb-1c9342917e77" providerId="ADAL" clId="{AD0EAE2D-D247-4FB2-BE45-EA250A206B82}" dt="2023-02-19T12:05:21.832" v="3446" actId="20577"/>
          <ac:spMkLst>
            <pc:docMk/>
            <pc:sldMk cId="2037602797" sldId="262"/>
            <ac:spMk id="2" creationId="{E8FDDD98-FAAE-7123-53A0-416BA5692ACE}"/>
          </ac:spMkLst>
        </pc:spChg>
        <pc:spChg chg="del">
          <ac:chgData name="Kaseder, Marcus" userId="0d224119-b51b-494f-98eb-1c9342917e77" providerId="ADAL" clId="{AD0EAE2D-D247-4FB2-BE45-EA250A206B82}" dt="2023-02-13T19:26:19.326" v="1738" actId="22"/>
          <ac:spMkLst>
            <pc:docMk/>
            <pc:sldMk cId="2037602797" sldId="262"/>
            <ac:spMk id="3" creationId="{A7356EBA-0BC5-7E77-8C0D-850AB49AD1FE}"/>
          </ac:spMkLst>
        </pc:spChg>
        <pc:spChg chg="add del mod">
          <ac:chgData name="Kaseder, Marcus" userId="0d224119-b51b-494f-98eb-1c9342917e77" providerId="ADAL" clId="{AD0EAE2D-D247-4FB2-BE45-EA250A206B82}" dt="2023-02-19T12:16:35.321" v="3600" actId="22"/>
          <ac:spMkLst>
            <pc:docMk/>
            <pc:sldMk cId="2037602797" sldId="262"/>
            <ac:spMk id="4" creationId="{51E7CE8E-94F5-E3EB-4AAB-EA6B9DB2C113}"/>
          </ac:spMkLst>
        </pc:spChg>
        <pc:spChg chg="add del mod">
          <ac:chgData name="Kaseder, Marcus" userId="0d224119-b51b-494f-98eb-1c9342917e77" providerId="ADAL" clId="{AD0EAE2D-D247-4FB2-BE45-EA250A206B82}" dt="2023-02-19T12:18:03.336" v="3616" actId="22"/>
          <ac:spMkLst>
            <pc:docMk/>
            <pc:sldMk cId="2037602797" sldId="262"/>
            <ac:spMk id="9" creationId="{842B0231-FD8C-D4B6-5F01-DC5C83C2951E}"/>
          </ac:spMkLst>
        </pc:spChg>
        <pc:picChg chg="add del mod ord">
          <ac:chgData name="Kaseder, Marcus" userId="0d224119-b51b-494f-98eb-1c9342917e77" providerId="ADAL" clId="{AD0EAE2D-D247-4FB2-BE45-EA250A206B82}" dt="2023-02-19T12:16:14.471" v="3599" actId="478"/>
          <ac:picMkLst>
            <pc:docMk/>
            <pc:sldMk cId="2037602797" sldId="262"/>
            <ac:picMk id="5" creationId="{BFF6174C-D077-678E-4B90-DEC40FF0D9A6}"/>
          </ac:picMkLst>
        </pc:picChg>
        <pc:picChg chg="add del mod ord">
          <ac:chgData name="Kaseder, Marcus" userId="0d224119-b51b-494f-98eb-1c9342917e77" providerId="ADAL" clId="{AD0EAE2D-D247-4FB2-BE45-EA250A206B82}" dt="2023-02-19T12:16:47.355" v="3603" actId="21"/>
          <ac:picMkLst>
            <pc:docMk/>
            <pc:sldMk cId="2037602797" sldId="262"/>
            <ac:picMk id="7" creationId="{52EC8572-E0B3-5DF3-F1FC-8D7797990547}"/>
          </ac:picMkLst>
        </pc:picChg>
        <pc:picChg chg="add mod ord">
          <ac:chgData name="Kaseder, Marcus" userId="0d224119-b51b-494f-98eb-1c9342917e77" providerId="ADAL" clId="{AD0EAE2D-D247-4FB2-BE45-EA250A206B82}" dt="2023-02-19T12:18:11.408" v="3619" actId="14100"/>
          <ac:picMkLst>
            <pc:docMk/>
            <pc:sldMk cId="2037602797" sldId="262"/>
            <ac:picMk id="11" creationId="{FEECDAC9-9302-1C2D-EE08-03970202AA3B}"/>
          </ac:picMkLst>
        </pc:picChg>
      </pc:sldChg>
      <pc:sldChg chg="addSp delSp modSp new mod ord">
        <pc:chgData name="Kaseder, Marcus" userId="0d224119-b51b-494f-98eb-1c9342917e77" providerId="ADAL" clId="{AD0EAE2D-D247-4FB2-BE45-EA250A206B82}" dt="2023-02-13T19:59:05.352" v="2060" actId="20577"/>
        <pc:sldMkLst>
          <pc:docMk/>
          <pc:sldMk cId="623520006" sldId="263"/>
        </pc:sldMkLst>
        <pc:spChg chg="mod">
          <ac:chgData name="Kaseder, Marcus" userId="0d224119-b51b-494f-98eb-1c9342917e77" providerId="ADAL" clId="{AD0EAE2D-D247-4FB2-BE45-EA250A206B82}" dt="2023-02-13T19:59:05.352" v="2060" actId="20577"/>
          <ac:spMkLst>
            <pc:docMk/>
            <pc:sldMk cId="623520006" sldId="263"/>
            <ac:spMk id="2" creationId="{A21FFD03-A2E1-1900-9D57-EE40DC9E1022}"/>
          </ac:spMkLst>
        </pc:spChg>
        <pc:spChg chg="del">
          <ac:chgData name="Kaseder, Marcus" userId="0d224119-b51b-494f-98eb-1c9342917e77" providerId="ADAL" clId="{AD0EAE2D-D247-4FB2-BE45-EA250A206B82}" dt="2023-02-09T13:37:05.262" v="750"/>
          <ac:spMkLst>
            <pc:docMk/>
            <pc:sldMk cId="623520006" sldId="263"/>
            <ac:spMk id="3" creationId="{4F2509CC-BD02-022C-C0E2-CB1B06D23F6A}"/>
          </ac:spMkLst>
        </pc:spChg>
        <pc:picChg chg="add mod">
          <ac:chgData name="Kaseder, Marcus" userId="0d224119-b51b-494f-98eb-1c9342917e77" providerId="ADAL" clId="{AD0EAE2D-D247-4FB2-BE45-EA250A206B82}" dt="2023-02-09T13:37:16.818" v="753" actId="1076"/>
          <ac:picMkLst>
            <pc:docMk/>
            <pc:sldMk cId="623520006" sldId="263"/>
            <ac:picMk id="4" creationId="{E2B9CD8A-B30D-6D45-A06C-75A93ACF13AE}"/>
          </ac:picMkLst>
        </pc:picChg>
      </pc:sldChg>
      <pc:sldChg chg="addSp delSp modSp new mod">
        <pc:chgData name="Kaseder, Marcus" userId="0d224119-b51b-494f-98eb-1c9342917e77" providerId="ADAL" clId="{AD0EAE2D-D247-4FB2-BE45-EA250A206B82}" dt="2023-02-09T14:49:04.763" v="1583" actId="1076"/>
        <pc:sldMkLst>
          <pc:docMk/>
          <pc:sldMk cId="1123404187" sldId="264"/>
        </pc:sldMkLst>
        <pc:spChg chg="mod">
          <ac:chgData name="Kaseder, Marcus" userId="0d224119-b51b-494f-98eb-1c9342917e77" providerId="ADAL" clId="{AD0EAE2D-D247-4FB2-BE45-EA250A206B82}" dt="2023-02-09T14:04:16.754" v="1545" actId="20577"/>
          <ac:spMkLst>
            <pc:docMk/>
            <pc:sldMk cId="1123404187" sldId="264"/>
            <ac:spMk id="2" creationId="{5E7150E6-59D9-D73A-9EE7-1D6287D6E055}"/>
          </ac:spMkLst>
        </pc:spChg>
        <pc:spChg chg="del mod">
          <ac:chgData name="Kaseder, Marcus" userId="0d224119-b51b-494f-98eb-1c9342917e77" providerId="ADAL" clId="{AD0EAE2D-D247-4FB2-BE45-EA250A206B82}" dt="2023-02-09T14:43:55.775" v="1561"/>
          <ac:spMkLst>
            <pc:docMk/>
            <pc:sldMk cId="1123404187" sldId="264"/>
            <ac:spMk id="3" creationId="{1ADF5C02-D578-A0E1-F9E6-7283B6E9443C}"/>
          </ac:spMkLst>
        </pc:spChg>
        <pc:spChg chg="add del mod">
          <ac:chgData name="Kaseder, Marcus" userId="0d224119-b51b-494f-98eb-1c9342917e77" providerId="ADAL" clId="{AD0EAE2D-D247-4FB2-BE45-EA250A206B82}" dt="2023-02-09T14:45:48.554" v="1568"/>
          <ac:spMkLst>
            <pc:docMk/>
            <pc:sldMk cId="1123404187" sldId="264"/>
            <ac:spMk id="4" creationId="{0693D6FF-91BB-5415-AF44-FD1A51F2C44B}"/>
          </ac:spMkLst>
        </pc:spChg>
        <pc:spChg chg="add del mod">
          <ac:chgData name="Kaseder, Marcus" userId="0d224119-b51b-494f-98eb-1c9342917e77" providerId="ADAL" clId="{AD0EAE2D-D247-4FB2-BE45-EA250A206B82}" dt="2023-02-09T14:48:26.214" v="1577"/>
          <ac:spMkLst>
            <pc:docMk/>
            <pc:sldMk cId="1123404187" sldId="264"/>
            <ac:spMk id="5" creationId="{399DF14C-F43C-68AC-6FF6-0F324CF575D8}"/>
          </ac:spMkLst>
        </pc:spChg>
        <pc:picChg chg="add del mod">
          <ac:chgData name="Kaseder, Marcus" userId="0d224119-b51b-494f-98eb-1c9342917e77" providerId="ADAL" clId="{AD0EAE2D-D247-4FB2-BE45-EA250A206B82}" dt="2023-02-09T14:45:44.333" v="1565" actId="478"/>
          <ac:picMkLst>
            <pc:docMk/>
            <pc:sldMk cId="1123404187" sldId="264"/>
            <ac:picMk id="2050" creationId="{221C71F6-0CA3-5BCA-41C0-B5EAD389217F}"/>
          </ac:picMkLst>
        </pc:picChg>
        <pc:picChg chg="add del">
          <ac:chgData name="Kaseder, Marcus" userId="0d224119-b51b-494f-98eb-1c9342917e77" providerId="ADAL" clId="{AD0EAE2D-D247-4FB2-BE45-EA250A206B82}" dt="2023-02-09T14:45:47.082" v="1567" actId="478"/>
          <ac:picMkLst>
            <pc:docMk/>
            <pc:sldMk cId="1123404187" sldId="264"/>
            <ac:picMk id="2052" creationId="{91E662D0-4242-0A30-DC62-EC664B1D9BD1}"/>
          </ac:picMkLst>
        </pc:picChg>
        <pc:picChg chg="add del mod">
          <ac:chgData name="Kaseder, Marcus" userId="0d224119-b51b-494f-98eb-1c9342917e77" providerId="ADAL" clId="{AD0EAE2D-D247-4FB2-BE45-EA250A206B82}" dt="2023-02-09T14:48:23.465" v="1574" actId="478"/>
          <ac:picMkLst>
            <pc:docMk/>
            <pc:sldMk cId="1123404187" sldId="264"/>
            <ac:picMk id="2054" creationId="{926F3D7B-4A24-8D3E-6F4F-A7FF212C60C3}"/>
          </ac:picMkLst>
        </pc:picChg>
        <pc:picChg chg="add del">
          <ac:chgData name="Kaseder, Marcus" userId="0d224119-b51b-494f-98eb-1c9342917e77" providerId="ADAL" clId="{AD0EAE2D-D247-4FB2-BE45-EA250A206B82}" dt="2023-02-09T14:48:25.191" v="1576"/>
          <ac:picMkLst>
            <pc:docMk/>
            <pc:sldMk cId="1123404187" sldId="264"/>
            <ac:picMk id="2056" creationId="{90484197-5425-3C83-1443-EC975B4AE95D}"/>
          </ac:picMkLst>
        </pc:picChg>
        <pc:picChg chg="add mod">
          <ac:chgData name="Kaseder, Marcus" userId="0d224119-b51b-494f-98eb-1c9342917e77" providerId="ADAL" clId="{AD0EAE2D-D247-4FB2-BE45-EA250A206B82}" dt="2023-02-09T14:49:04.763" v="1583" actId="1076"/>
          <ac:picMkLst>
            <pc:docMk/>
            <pc:sldMk cId="1123404187" sldId="264"/>
            <ac:picMk id="2058" creationId="{B1BD4D74-7753-B0D6-E68E-00BF58110BED}"/>
          </ac:picMkLst>
        </pc:picChg>
      </pc:sldChg>
      <pc:sldChg chg="addSp delSp modSp new mod">
        <pc:chgData name="Kaseder, Marcus" userId="0d224119-b51b-494f-98eb-1c9342917e77" providerId="ADAL" clId="{AD0EAE2D-D247-4FB2-BE45-EA250A206B82}" dt="2023-02-13T20:12:52.795" v="2073" actId="14100"/>
        <pc:sldMkLst>
          <pc:docMk/>
          <pc:sldMk cId="2948882610" sldId="265"/>
        </pc:sldMkLst>
        <pc:spChg chg="mod">
          <ac:chgData name="Kaseder, Marcus" userId="0d224119-b51b-494f-98eb-1c9342917e77" providerId="ADAL" clId="{AD0EAE2D-D247-4FB2-BE45-EA250A206B82}" dt="2023-02-09T15:27:04.212" v="1730" actId="6549"/>
          <ac:spMkLst>
            <pc:docMk/>
            <pc:sldMk cId="2948882610" sldId="265"/>
            <ac:spMk id="2" creationId="{69A44F19-DEB0-8DDE-28AB-7B58AA5BBA75}"/>
          </ac:spMkLst>
        </pc:spChg>
        <pc:spChg chg="del">
          <ac:chgData name="Kaseder, Marcus" userId="0d224119-b51b-494f-98eb-1c9342917e77" providerId="ADAL" clId="{AD0EAE2D-D247-4FB2-BE45-EA250A206B82}" dt="2023-02-09T15:00:54.522" v="1585"/>
          <ac:spMkLst>
            <pc:docMk/>
            <pc:sldMk cId="2948882610" sldId="265"/>
            <ac:spMk id="3" creationId="{214D3EEE-14E5-9384-42AA-F079D53D2526}"/>
          </ac:spMkLst>
        </pc:spChg>
        <pc:spChg chg="add del mod">
          <ac:chgData name="Kaseder, Marcus" userId="0d224119-b51b-494f-98eb-1c9342917e77" providerId="ADAL" clId="{AD0EAE2D-D247-4FB2-BE45-EA250A206B82}" dt="2023-02-13T20:12:37.494" v="2068"/>
          <ac:spMkLst>
            <pc:docMk/>
            <pc:sldMk cId="2948882610" sldId="265"/>
            <ac:spMk id="3" creationId="{B585C95D-A180-4D1F-56A8-5B0201BEA503}"/>
          </ac:spMkLst>
        </pc:spChg>
        <pc:spChg chg="add del mod">
          <ac:chgData name="Kaseder, Marcus" userId="0d224119-b51b-494f-98eb-1c9342917e77" providerId="ADAL" clId="{AD0EAE2D-D247-4FB2-BE45-EA250A206B82}" dt="2023-02-09T15:02:01.012" v="1591"/>
          <ac:spMkLst>
            <pc:docMk/>
            <pc:sldMk cId="2948882610" sldId="265"/>
            <ac:spMk id="4" creationId="{C665FFB6-AE61-A057-733A-DDE36A8AC192}"/>
          </ac:spMkLst>
        </pc:spChg>
        <pc:spChg chg="add del mod">
          <ac:chgData name="Kaseder, Marcus" userId="0d224119-b51b-494f-98eb-1c9342917e77" providerId="ADAL" clId="{AD0EAE2D-D247-4FB2-BE45-EA250A206B82}" dt="2023-02-09T15:34:01.433" v="1732"/>
          <ac:spMkLst>
            <pc:docMk/>
            <pc:sldMk cId="2948882610" sldId="265"/>
            <ac:spMk id="5" creationId="{74F38698-FFFB-A4F9-3B93-AC343492D393}"/>
          </ac:spMkLst>
        </pc:spChg>
        <pc:picChg chg="add del">
          <ac:chgData name="Kaseder, Marcus" userId="0d224119-b51b-494f-98eb-1c9342917e77" providerId="ADAL" clId="{AD0EAE2D-D247-4FB2-BE45-EA250A206B82}" dt="2023-02-13T20:12:36.298" v="2067" actId="478"/>
          <ac:picMkLst>
            <pc:docMk/>
            <pc:sldMk cId="2948882610" sldId="265"/>
            <ac:picMk id="1026" creationId="{82756345-50B5-DA45-078C-F0A4D4FEFB5C}"/>
          </ac:picMkLst>
        </pc:picChg>
        <pc:picChg chg="add mod">
          <ac:chgData name="Kaseder, Marcus" userId="0d224119-b51b-494f-98eb-1c9342917e77" providerId="ADAL" clId="{AD0EAE2D-D247-4FB2-BE45-EA250A206B82}" dt="2023-02-13T20:12:52.795" v="2073" actId="14100"/>
          <ac:picMkLst>
            <pc:docMk/>
            <pc:sldMk cId="2948882610" sldId="265"/>
            <ac:picMk id="1028" creationId="{9033B3D5-AD52-FB10-A853-700DE0C35F27}"/>
          </ac:picMkLst>
        </pc:picChg>
        <pc:picChg chg="add del mod">
          <ac:chgData name="Kaseder, Marcus" userId="0d224119-b51b-494f-98eb-1c9342917e77" providerId="ADAL" clId="{AD0EAE2D-D247-4FB2-BE45-EA250A206B82}" dt="2023-02-09T15:01:59.458" v="1590" actId="478"/>
          <ac:picMkLst>
            <pc:docMk/>
            <pc:sldMk cId="2948882610" sldId="265"/>
            <ac:picMk id="3074" creationId="{13E6F432-3EF1-2590-033E-C5339AD2DA35}"/>
          </ac:picMkLst>
        </pc:picChg>
        <pc:picChg chg="add del mod">
          <ac:chgData name="Kaseder, Marcus" userId="0d224119-b51b-494f-98eb-1c9342917e77" providerId="ADAL" clId="{AD0EAE2D-D247-4FB2-BE45-EA250A206B82}" dt="2023-02-09T15:33:59.980" v="1731" actId="478"/>
          <ac:picMkLst>
            <pc:docMk/>
            <pc:sldMk cId="2948882610" sldId="265"/>
            <ac:picMk id="3076" creationId="{EAFD27B1-8A4C-B283-4DC8-4128426CEB8C}"/>
          </ac:picMkLst>
        </pc:picChg>
        <pc:picChg chg="add del mod">
          <ac:chgData name="Kaseder, Marcus" userId="0d224119-b51b-494f-98eb-1c9342917e77" providerId="ADAL" clId="{AD0EAE2D-D247-4FB2-BE45-EA250A206B82}" dt="2023-02-13T20:12:32.355" v="2065" actId="478"/>
          <ac:picMkLst>
            <pc:docMk/>
            <pc:sldMk cId="2948882610" sldId="265"/>
            <ac:picMk id="3078" creationId="{DC6BE1AF-02CA-7D72-D8A0-200D5681DF6F}"/>
          </ac:picMkLst>
        </pc:picChg>
      </pc:sldChg>
      <pc:sldChg chg="addSp delSp modSp add mod">
        <pc:chgData name="Kaseder, Marcus" userId="0d224119-b51b-494f-98eb-1c9342917e77" providerId="ADAL" clId="{AD0EAE2D-D247-4FB2-BE45-EA250A206B82}" dt="2023-02-19T12:17:43.382" v="3615" actId="14100"/>
        <pc:sldMkLst>
          <pc:docMk/>
          <pc:sldMk cId="2055250441" sldId="266"/>
        </pc:sldMkLst>
        <pc:spChg chg="mod">
          <ac:chgData name="Kaseder, Marcus" userId="0d224119-b51b-494f-98eb-1c9342917e77" providerId="ADAL" clId="{AD0EAE2D-D247-4FB2-BE45-EA250A206B82}" dt="2023-02-19T12:05:26.236" v="3455" actId="20577"/>
          <ac:spMkLst>
            <pc:docMk/>
            <pc:sldMk cId="2055250441" sldId="266"/>
            <ac:spMk id="2" creationId="{E8FDDD98-FAAE-7123-53A0-416BA5692ACE}"/>
          </ac:spMkLst>
        </pc:spChg>
        <pc:spChg chg="add del mod">
          <ac:chgData name="Kaseder, Marcus" userId="0d224119-b51b-494f-98eb-1c9342917e77" providerId="ADAL" clId="{AD0EAE2D-D247-4FB2-BE45-EA250A206B82}" dt="2023-02-19T12:17:30.747" v="3611" actId="22"/>
          <ac:spMkLst>
            <pc:docMk/>
            <pc:sldMk cId="2055250441" sldId="266"/>
            <ac:spMk id="4" creationId="{7279B025-8A37-BBDC-7AF2-17E262AD9019}"/>
          </ac:spMkLst>
        </pc:spChg>
        <pc:spChg chg="add del mod">
          <ac:chgData name="Kaseder, Marcus" userId="0d224119-b51b-494f-98eb-1c9342917e77" providerId="ADAL" clId="{AD0EAE2D-D247-4FB2-BE45-EA250A206B82}" dt="2023-02-13T19:28:42.566" v="1744" actId="22"/>
          <ac:spMkLst>
            <pc:docMk/>
            <pc:sldMk cId="2055250441" sldId="266"/>
            <ac:spMk id="4" creationId="{EAA72E24-08C8-170E-9782-B44A4D306770}"/>
          </ac:spMkLst>
        </pc:spChg>
        <pc:picChg chg="del">
          <ac:chgData name="Kaseder, Marcus" userId="0d224119-b51b-494f-98eb-1c9342917e77" providerId="ADAL" clId="{AD0EAE2D-D247-4FB2-BE45-EA250A206B82}" dt="2023-02-13T19:26:47.404" v="1743" actId="478"/>
          <ac:picMkLst>
            <pc:docMk/>
            <pc:sldMk cId="2055250441" sldId="266"/>
            <ac:picMk id="5" creationId="{BFF6174C-D077-678E-4B90-DEC40FF0D9A6}"/>
          </ac:picMkLst>
        </pc:picChg>
        <pc:picChg chg="add mod ord">
          <ac:chgData name="Kaseder, Marcus" userId="0d224119-b51b-494f-98eb-1c9342917e77" providerId="ADAL" clId="{AD0EAE2D-D247-4FB2-BE45-EA250A206B82}" dt="2023-02-19T12:17:43.382" v="3615" actId="14100"/>
          <ac:picMkLst>
            <pc:docMk/>
            <pc:sldMk cId="2055250441" sldId="266"/>
            <ac:picMk id="6" creationId="{7AF25894-014B-4878-1AD0-217D396E1E4D}"/>
          </ac:picMkLst>
        </pc:picChg>
        <pc:picChg chg="add del mod ord">
          <ac:chgData name="Kaseder, Marcus" userId="0d224119-b51b-494f-98eb-1c9342917e77" providerId="ADAL" clId="{AD0EAE2D-D247-4FB2-BE45-EA250A206B82}" dt="2023-02-19T12:16:13.161" v="3598" actId="478"/>
          <ac:picMkLst>
            <pc:docMk/>
            <pc:sldMk cId="2055250441" sldId="266"/>
            <ac:picMk id="7" creationId="{83457A2B-E0ED-671F-64E3-6FD800A5E25C}"/>
          </ac:picMkLst>
        </pc:picChg>
      </pc:sldChg>
      <pc:sldChg chg="addSp delSp modSp add mod">
        <pc:chgData name="Kaseder, Marcus" userId="0d224119-b51b-494f-98eb-1c9342917e77" providerId="ADAL" clId="{AD0EAE2D-D247-4FB2-BE45-EA250A206B82}" dt="2023-02-19T12:26:17.435" v="3671" actId="14100"/>
        <pc:sldMkLst>
          <pc:docMk/>
          <pc:sldMk cId="369322125" sldId="267"/>
        </pc:sldMkLst>
        <pc:spChg chg="mod">
          <ac:chgData name="Kaseder, Marcus" userId="0d224119-b51b-494f-98eb-1c9342917e77" providerId="ADAL" clId="{AD0EAE2D-D247-4FB2-BE45-EA250A206B82}" dt="2023-02-19T12:05:31.307" v="3464" actId="20577"/>
          <ac:spMkLst>
            <pc:docMk/>
            <pc:sldMk cId="369322125" sldId="267"/>
            <ac:spMk id="2" creationId="{E8FDDD98-FAAE-7123-53A0-416BA5692ACE}"/>
          </ac:spMkLst>
        </pc:spChg>
        <pc:spChg chg="add del mod">
          <ac:chgData name="Kaseder, Marcus" userId="0d224119-b51b-494f-98eb-1c9342917e77" providerId="ADAL" clId="{AD0EAE2D-D247-4FB2-BE45-EA250A206B82}" dt="2023-02-19T12:16:49.319" v="3604"/>
          <ac:spMkLst>
            <pc:docMk/>
            <pc:sldMk cId="369322125" sldId="267"/>
            <ac:spMk id="4" creationId="{2D1FC8E6-4B5C-810D-2283-7889AA387E3B}"/>
          </ac:spMkLst>
        </pc:spChg>
        <pc:spChg chg="add del mod">
          <ac:chgData name="Kaseder, Marcus" userId="0d224119-b51b-494f-98eb-1c9342917e77" providerId="ADAL" clId="{AD0EAE2D-D247-4FB2-BE45-EA250A206B82}" dt="2023-02-13T19:29:56.561" v="1751" actId="22"/>
          <ac:spMkLst>
            <pc:docMk/>
            <pc:sldMk cId="369322125" sldId="267"/>
            <ac:spMk id="4" creationId="{A66BAFBF-110E-1B3C-A834-B44EF89573B2}"/>
          </ac:spMkLst>
        </pc:spChg>
        <pc:spChg chg="add del mod">
          <ac:chgData name="Kaseder, Marcus" userId="0d224119-b51b-494f-98eb-1c9342917e77" providerId="ADAL" clId="{AD0EAE2D-D247-4FB2-BE45-EA250A206B82}" dt="2023-02-19T12:26:04.172" v="3667" actId="22"/>
          <ac:spMkLst>
            <pc:docMk/>
            <pc:sldMk cId="369322125" sldId="267"/>
            <ac:spMk id="8" creationId="{BFA2B387-F907-A6AD-DDEC-B0A2B5818E4C}"/>
          </ac:spMkLst>
        </pc:spChg>
        <pc:picChg chg="add del mod">
          <ac:chgData name="Kaseder, Marcus" userId="0d224119-b51b-494f-98eb-1c9342917e77" providerId="ADAL" clId="{AD0EAE2D-D247-4FB2-BE45-EA250A206B82}" dt="2023-02-19T12:26:02.696" v="3666" actId="478"/>
          <ac:picMkLst>
            <pc:docMk/>
            <pc:sldMk cId="369322125" sldId="267"/>
            <ac:picMk id="5" creationId="{92F5BDDD-E427-84C8-35C4-2B32C79AB55F}"/>
          </ac:picMkLst>
        </pc:picChg>
        <pc:picChg chg="del">
          <ac:chgData name="Kaseder, Marcus" userId="0d224119-b51b-494f-98eb-1c9342917e77" providerId="ADAL" clId="{AD0EAE2D-D247-4FB2-BE45-EA250A206B82}" dt="2023-02-13T19:29:29.484" v="1750" actId="478"/>
          <ac:picMkLst>
            <pc:docMk/>
            <pc:sldMk cId="369322125" sldId="267"/>
            <ac:picMk id="5" creationId="{BFF6174C-D077-678E-4B90-DEC40FF0D9A6}"/>
          </ac:picMkLst>
        </pc:picChg>
        <pc:picChg chg="add del mod ord">
          <ac:chgData name="Kaseder, Marcus" userId="0d224119-b51b-494f-98eb-1c9342917e77" providerId="ADAL" clId="{AD0EAE2D-D247-4FB2-BE45-EA250A206B82}" dt="2023-02-19T12:16:11.804" v="3597" actId="478"/>
          <ac:picMkLst>
            <pc:docMk/>
            <pc:sldMk cId="369322125" sldId="267"/>
            <ac:picMk id="7" creationId="{B24BB99B-6028-9B85-F7BF-94567E9E256A}"/>
          </ac:picMkLst>
        </pc:picChg>
        <pc:picChg chg="add mod ord">
          <ac:chgData name="Kaseder, Marcus" userId="0d224119-b51b-494f-98eb-1c9342917e77" providerId="ADAL" clId="{AD0EAE2D-D247-4FB2-BE45-EA250A206B82}" dt="2023-02-19T12:26:17.435" v="3671" actId="14100"/>
          <ac:picMkLst>
            <pc:docMk/>
            <pc:sldMk cId="369322125" sldId="267"/>
            <ac:picMk id="10" creationId="{5858D9B0-682E-F44F-E23A-7266E805B568}"/>
          </ac:picMkLst>
        </pc:picChg>
      </pc:sldChg>
      <pc:sldChg chg="addSp delSp modSp add mod">
        <pc:chgData name="Kaseder, Marcus" userId="0d224119-b51b-494f-98eb-1c9342917e77" providerId="ADAL" clId="{AD0EAE2D-D247-4FB2-BE45-EA250A206B82}" dt="2023-02-23T09:54:38.737" v="4463" actId="14734"/>
        <pc:sldMkLst>
          <pc:docMk/>
          <pc:sldMk cId="4104224585" sldId="268"/>
        </pc:sldMkLst>
        <pc:spChg chg="add del mod">
          <ac:chgData name="Kaseder, Marcus" userId="0d224119-b51b-494f-98eb-1c9342917e77" providerId="ADAL" clId="{AD0EAE2D-D247-4FB2-BE45-EA250A206B82}" dt="2023-02-13T19:32:28.320" v="1758" actId="3680"/>
          <ac:spMkLst>
            <pc:docMk/>
            <pc:sldMk cId="4104224585" sldId="268"/>
            <ac:spMk id="4" creationId="{860F67D4-96BF-5CAA-DC4F-E1AA6746441E}"/>
          </ac:spMkLst>
        </pc:spChg>
        <pc:graphicFrameChg chg="add mod ord modGraphic">
          <ac:chgData name="Kaseder, Marcus" userId="0d224119-b51b-494f-98eb-1c9342917e77" providerId="ADAL" clId="{AD0EAE2D-D247-4FB2-BE45-EA250A206B82}" dt="2023-02-23T09:54:38.737" v="4463" actId="14734"/>
          <ac:graphicFrameMkLst>
            <pc:docMk/>
            <pc:sldMk cId="4104224585" sldId="268"/>
            <ac:graphicFrameMk id="5" creationId="{CAC97F7C-D330-2CF1-26AC-BDBC4A1870B0}"/>
          </ac:graphicFrameMkLst>
        </pc:graphicFrameChg>
        <pc:graphicFrameChg chg="add mod modGraphic">
          <ac:chgData name="Kaseder, Marcus" userId="0d224119-b51b-494f-98eb-1c9342917e77" providerId="ADAL" clId="{AD0EAE2D-D247-4FB2-BE45-EA250A206B82}" dt="2023-02-21T20:17:37.185" v="4462"/>
          <ac:graphicFrameMkLst>
            <pc:docMk/>
            <pc:sldMk cId="4104224585" sldId="268"/>
            <ac:graphicFrameMk id="6" creationId="{7DE4BE2C-B7FF-B6CE-A036-64CC74802453}"/>
          </ac:graphicFrameMkLst>
        </pc:graphicFrameChg>
        <pc:picChg chg="del">
          <ac:chgData name="Kaseder, Marcus" userId="0d224119-b51b-494f-98eb-1c9342917e77" providerId="ADAL" clId="{AD0EAE2D-D247-4FB2-BE45-EA250A206B82}" dt="2023-02-13T19:30:15.891" v="1757" actId="478"/>
          <ac:picMkLst>
            <pc:docMk/>
            <pc:sldMk cId="4104224585" sldId="268"/>
            <ac:picMk id="7" creationId="{B24BB99B-6028-9B85-F7BF-94567E9E256A}"/>
          </ac:picMkLst>
        </pc:picChg>
      </pc:sldChg>
      <pc:sldChg chg="modSp new mod modShow">
        <pc:chgData name="Kaseder, Marcus" userId="0d224119-b51b-494f-98eb-1c9342917e77" providerId="ADAL" clId="{AD0EAE2D-D247-4FB2-BE45-EA250A206B82}" dt="2023-02-19T12:29:36.816" v="3697" actId="729"/>
        <pc:sldMkLst>
          <pc:docMk/>
          <pc:sldMk cId="1541835855" sldId="269"/>
        </pc:sldMkLst>
        <pc:spChg chg="mod">
          <ac:chgData name="Kaseder, Marcus" userId="0d224119-b51b-494f-98eb-1c9342917e77" providerId="ADAL" clId="{AD0EAE2D-D247-4FB2-BE45-EA250A206B82}" dt="2023-02-18T16:27:45.353" v="3169" actId="790"/>
          <ac:spMkLst>
            <pc:docMk/>
            <pc:sldMk cId="1541835855" sldId="269"/>
            <ac:spMk id="2" creationId="{4B20F2F6-1E44-80B7-BE63-CCF7D165A4F8}"/>
          </ac:spMkLst>
        </pc:spChg>
        <pc:spChg chg="mod">
          <ac:chgData name="Kaseder, Marcus" userId="0d224119-b51b-494f-98eb-1c9342917e77" providerId="ADAL" clId="{AD0EAE2D-D247-4FB2-BE45-EA250A206B82}" dt="2023-02-18T16:28:01.315" v="3170" actId="790"/>
          <ac:spMkLst>
            <pc:docMk/>
            <pc:sldMk cId="1541835855" sldId="269"/>
            <ac:spMk id="3" creationId="{68554C80-AC63-F6F5-EE8A-7F4F8EF02C1E}"/>
          </ac:spMkLst>
        </pc:spChg>
      </pc:sldChg>
      <pc:sldChg chg="addSp delSp modSp new mod ord modClrScheme chgLayout">
        <pc:chgData name="Kaseder, Marcus" userId="0d224119-b51b-494f-98eb-1c9342917e77" providerId="ADAL" clId="{AD0EAE2D-D247-4FB2-BE45-EA250A206B82}" dt="2023-02-19T12:30:00.954" v="3702"/>
        <pc:sldMkLst>
          <pc:docMk/>
          <pc:sldMk cId="659607795" sldId="270"/>
        </pc:sldMkLst>
        <pc:spChg chg="mod ord">
          <ac:chgData name="Kaseder, Marcus" userId="0d224119-b51b-494f-98eb-1c9342917e77" providerId="ADAL" clId="{AD0EAE2D-D247-4FB2-BE45-EA250A206B82}" dt="2023-02-18T18:58:44.125" v="3298" actId="700"/>
          <ac:spMkLst>
            <pc:docMk/>
            <pc:sldMk cId="659607795" sldId="270"/>
            <ac:spMk id="2" creationId="{275D514E-3B1D-7019-C009-66121F7FA95F}"/>
          </ac:spMkLst>
        </pc:spChg>
        <pc:spChg chg="del">
          <ac:chgData name="Kaseder, Marcus" userId="0d224119-b51b-494f-98eb-1c9342917e77" providerId="ADAL" clId="{AD0EAE2D-D247-4FB2-BE45-EA250A206B82}" dt="2023-02-18T18:54:42.072" v="3294" actId="22"/>
          <ac:spMkLst>
            <pc:docMk/>
            <pc:sldMk cId="659607795" sldId="270"/>
            <ac:spMk id="3" creationId="{CA910D37-DA20-024D-C56B-7F09C6F2FEBC}"/>
          </ac:spMkLst>
        </pc:spChg>
        <pc:spChg chg="add mod ord">
          <ac:chgData name="Kaseder, Marcus" userId="0d224119-b51b-494f-98eb-1c9342917e77" providerId="ADAL" clId="{AD0EAE2D-D247-4FB2-BE45-EA250A206B82}" dt="2023-02-18T19:00:16.125" v="3379" actId="20577"/>
          <ac:spMkLst>
            <pc:docMk/>
            <pc:sldMk cId="659607795" sldId="270"/>
            <ac:spMk id="8" creationId="{20259E8D-0C62-E660-3B3E-00509C1254FA}"/>
          </ac:spMkLst>
        </pc:spChg>
        <pc:picChg chg="add mod ord">
          <ac:chgData name="Kaseder, Marcus" userId="0d224119-b51b-494f-98eb-1c9342917e77" providerId="ADAL" clId="{AD0EAE2D-D247-4FB2-BE45-EA250A206B82}" dt="2023-02-18T18:58:58.691" v="3303" actId="14100"/>
          <ac:picMkLst>
            <pc:docMk/>
            <pc:sldMk cId="659607795" sldId="270"/>
            <ac:picMk id="5" creationId="{2AE67844-75BC-3186-6195-6229449689F3}"/>
          </ac:picMkLst>
        </pc:picChg>
        <pc:picChg chg="add mod">
          <ac:chgData name="Kaseder, Marcus" userId="0d224119-b51b-494f-98eb-1c9342917e77" providerId="ADAL" clId="{AD0EAE2D-D247-4FB2-BE45-EA250A206B82}" dt="2023-02-18T19:00:24.724" v="3380" actId="1076"/>
          <ac:picMkLst>
            <pc:docMk/>
            <pc:sldMk cId="659607795" sldId="270"/>
            <ac:picMk id="7" creationId="{E5506B57-F6D9-5467-1081-9A005BC91158}"/>
          </ac:picMkLst>
        </pc:picChg>
      </pc:sldChg>
      <pc:sldChg chg="addSp delSp modSp new mod">
        <pc:chgData name="Kaseder, Marcus" userId="0d224119-b51b-494f-98eb-1c9342917e77" providerId="ADAL" clId="{AD0EAE2D-D247-4FB2-BE45-EA250A206B82}" dt="2023-02-19T12:08:10.926" v="3548" actId="14100"/>
        <pc:sldMkLst>
          <pc:docMk/>
          <pc:sldMk cId="1902549210" sldId="271"/>
        </pc:sldMkLst>
        <pc:spChg chg="mod">
          <ac:chgData name="Kaseder, Marcus" userId="0d224119-b51b-494f-98eb-1c9342917e77" providerId="ADAL" clId="{AD0EAE2D-D247-4FB2-BE45-EA250A206B82}" dt="2023-02-19T12:05:50.627" v="3531" actId="20577"/>
          <ac:spMkLst>
            <pc:docMk/>
            <pc:sldMk cId="1902549210" sldId="271"/>
            <ac:spMk id="2" creationId="{9C7096A1-3B27-B44B-1398-E9BF632DF19B}"/>
          </ac:spMkLst>
        </pc:spChg>
        <pc:spChg chg="del">
          <ac:chgData name="Kaseder, Marcus" userId="0d224119-b51b-494f-98eb-1c9342917e77" providerId="ADAL" clId="{AD0EAE2D-D247-4FB2-BE45-EA250A206B82}" dt="2023-02-19T12:08:02.020" v="3545" actId="22"/>
          <ac:spMkLst>
            <pc:docMk/>
            <pc:sldMk cId="1902549210" sldId="271"/>
            <ac:spMk id="3" creationId="{ACBFA2C8-95E7-81A9-3A68-21CB6A6A4901}"/>
          </ac:spMkLst>
        </pc:spChg>
        <pc:picChg chg="add mod ord">
          <ac:chgData name="Kaseder, Marcus" userId="0d224119-b51b-494f-98eb-1c9342917e77" providerId="ADAL" clId="{AD0EAE2D-D247-4FB2-BE45-EA250A206B82}" dt="2023-02-19T12:08:10.926" v="3548" actId="14100"/>
          <ac:picMkLst>
            <pc:docMk/>
            <pc:sldMk cId="1902549210" sldId="271"/>
            <ac:picMk id="5" creationId="{6595FE2C-A433-4165-3160-6DBCE44BB926}"/>
          </ac:picMkLst>
        </pc:picChg>
      </pc:sldChg>
      <pc:sldChg chg="addSp delSp modSp add mod">
        <pc:chgData name="Kaseder, Marcus" userId="0d224119-b51b-494f-98eb-1c9342917e77" providerId="ADAL" clId="{AD0EAE2D-D247-4FB2-BE45-EA250A206B82}" dt="2023-02-19T12:07:41.549" v="3544" actId="14100"/>
        <pc:sldMkLst>
          <pc:docMk/>
          <pc:sldMk cId="3341265061" sldId="272"/>
        </pc:sldMkLst>
        <pc:spChg chg="del">
          <ac:chgData name="Kaseder, Marcus" userId="0d224119-b51b-494f-98eb-1c9342917e77" providerId="ADAL" clId="{AD0EAE2D-D247-4FB2-BE45-EA250A206B82}" dt="2023-02-19T12:07:28.012" v="3540" actId="22"/>
          <ac:spMkLst>
            <pc:docMk/>
            <pc:sldMk cId="3341265061" sldId="272"/>
            <ac:spMk id="3" creationId="{ACBFA2C8-95E7-81A9-3A68-21CB6A6A4901}"/>
          </ac:spMkLst>
        </pc:spChg>
        <pc:picChg chg="add mod ord">
          <ac:chgData name="Kaseder, Marcus" userId="0d224119-b51b-494f-98eb-1c9342917e77" providerId="ADAL" clId="{AD0EAE2D-D247-4FB2-BE45-EA250A206B82}" dt="2023-02-19T12:07:41.549" v="3544" actId="14100"/>
          <ac:picMkLst>
            <pc:docMk/>
            <pc:sldMk cId="3341265061" sldId="272"/>
            <ac:picMk id="5" creationId="{FDF4A7D9-9A7C-5F5D-796A-993441EB855C}"/>
          </ac:picMkLst>
        </pc:picChg>
      </pc:sldChg>
      <pc:sldChg chg="addSp delSp modSp add mod">
        <pc:chgData name="Kaseder, Marcus" userId="0d224119-b51b-494f-98eb-1c9342917e77" providerId="ADAL" clId="{AD0EAE2D-D247-4FB2-BE45-EA250A206B82}" dt="2023-02-19T12:07:00.485" v="3539" actId="14100"/>
        <pc:sldMkLst>
          <pc:docMk/>
          <pc:sldMk cId="2848947388" sldId="273"/>
        </pc:sldMkLst>
        <pc:spChg chg="del">
          <ac:chgData name="Kaseder, Marcus" userId="0d224119-b51b-494f-98eb-1c9342917e77" providerId="ADAL" clId="{AD0EAE2D-D247-4FB2-BE45-EA250A206B82}" dt="2023-02-19T12:06:39.385" v="3534" actId="22"/>
          <ac:spMkLst>
            <pc:docMk/>
            <pc:sldMk cId="2848947388" sldId="273"/>
            <ac:spMk id="3" creationId="{ACBFA2C8-95E7-81A9-3A68-21CB6A6A4901}"/>
          </ac:spMkLst>
        </pc:spChg>
        <pc:picChg chg="add mod ord">
          <ac:chgData name="Kaseder, Marcus" userId="0d224119-b51b-494f-98eb-1c9342917e77" providerId="ADAL" clId="{AD0EAE2D-D247-4FB2-BE45-EA250A206B82}" dt="2023-02-19T12:07:00.485" v="3539" actId="14100"/>
          <ac:picMkLst>
            <pc:docMk/>
            <pc:sldMk cId="2848947388" sldId="273"/>
            <ac:picMk id="5" creationId="{D7EEE5DA-3618-1B51-EBBC-70F3945DF6D9}"/>
          </ac:picMkLst>
        </pc:picChg>
      </pc:sldChg>
      <pc:sldChg chg="addSp delSp modSp new mod modAnim">
        <pc:chgData name="Kaseder, Marcus" userId="0d224119-b51b-494f-98eb-1c9342917e77" providerId="ADAL" clId="{AD0EAE2D-D247-4FB2-BE45-EA250A206B82}" dt="2023-02-21T19:16:06.492" v="4396" actId="20577"/>
        <pc:sldMkLst>
          <pc:docMk/>
          <pc:sldMk cId="2404869624" sldId="274"/>
        </pc:sldMkLst>
        <pc:spChg chg="mod">
          <ac:chgData name="Kaseder, Marcus" userId="0d224119-b51b-494f-98eb-1c9342917e77" providerId="ADAL" clId="{AD0EAE2D-D247-4FB2-BE45-EA250A206B82}" dt="2023-02-21T19:16:06.492" v="4396" actId="20577"/>
          <ac:spMkLst>
            <pc:docMk/>
            <pc:sldMk cId="2404869624" sldId="274"/>
            <ac:spMk id="2" creationId="{D0D40AEC-9F10-0CCC-EE52-B10273EDD44C}"/>
          </ac:spMkLst>
        </pc:spChg>
        <pc:spChg chg="mod">
          <ac:chgData name="Kaseder, Marcus" userId="0d224119-b51b-494f-98eb-1c9342917e77" providerId="ADAL" clId="{AD0EAE2D-D247-4FB2-BE45-EA250A206B82}" dt="2023-02-19T12:34:34.886" v="3814" actId="207"/>
          <ac:spMkLst>
            <pc:docMk/>
            <pc:sldMk cId="2404869624" sldId="274"/>
            <ac:spMk id="3" creationId="{2CA574CB-54C8-D79F-ED5E-0DB1CA668614}"/>
          </ac:spMkLst>
        </pc:spChg>
        <pc:spChg chg="add del mod">
          <ac:chgData name="Kaseder, Marcus" userId="0d224119-b51b-494f-98eb-1c9342917e77" providerId="ADAL" clId="{AD0EAE2D-D247-4FB2-BE45-EA250A206B82}" dt="2023-02-19T12:33:11.875" v="3779" actId="478"/>
          <ac:spMkLst>
            <pc:docMk/>
            <pc:sldMk cId="2404869624" sldId="274"/>
            <ac:spMk id="4" creationId="{F7366C4F-AEF1-7F4B-BDB3-F02AFDD93F8C}"/>
          </ac:spMkLst>
        </pc:spChg>
      </pc:sldChg>
      <pc:sldChg chg="addSp delSp modSp new mod modClrScheme chgLayout modNotesTx">
        <pc:chgData name="Kaseder, Marcus" userId="0d224119-b51b-494f-98eb-1c9342917e77" providerId="ADAL" clId="{AD0EAE2D-D247-4FB2-BE45-EA250A206B82}" dt="2023-02-21T19:04:43.496" v="4389" actId="1038"/>
        <pc:sldMkLst>
          <pc:docMk/>
          <pc:sldMk cId="3632588872" sldId="275"/>
        </pc:sldMkLst>
        <pc:spChg chg="del">
          <ac:chgData name="Kaseder, Marcus" userId="0d224119-b51b-494f-98eb-1c9342917e77" providerId="ADAL" clId="{AD0EAE2D-D247-4FB2-BE45-EA250A206B82}" dt="2023-02-20T08:48:42.712" v="4119" actId="700"/>
          <ac:spMkLst>
            <pc:docMk/>
            <pc:sldMk cId="3632588872" sldId="275"/>
            <ac:spMk id="2" creationId="{3CF2094D-617C-8542-8AC1-DD2576263FE5}"/>
          </ac:spMkLst>
        </pc:spChg>
        <pc:spChg chg="del">
          <ac:chgData name="Kaseder, Marcus" userId="0d224119-b51b-494f-98eb-1c9342917e77" providerId="ADAL" clId="{AD0EAE2D-D247-4FB2-BE45-EA250A206B82}" dt="2023-02-20T08:48:42.712" v="4119" actId="700"/>
          <ac:spMkLst>
            <pc:docMk/>
            <pc:sldMk cId="3632588872" sldId="275"/>
            <ac:spMk id="3" creationId="{E013293D-4326-D367-08E7-3C320E08DDAB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4" creationId="{A56B3DE7-4A80-594E-5729-80A9E76E2ADA}"/>
          </ac:spMkLst>
        </pc:spChg>
        <pc:spChg chg="del">
          <ac:chgData name="Kaseder, Marcus" userId="0d224119-b51b-494f-98eb-1c9342917e77" providerId="ADAL" clId="{AD0EAE2D-D247-4FB2-BE45-EA250A206B82}" dt="2023-02-20T08:48:42.712" v="4119" actId="700"/>
          <ac:spMkLst>
            <pc:docMk/>
            <pc:sldMk cId="3632588872" sldId="275"/>
            <ac:spMk id="4" creationId="{B476EF64-EB19-262A-B47E-446A7D999E02}"/>
          </ac:spMkLst>
        </pc:spChg>
        <pc:spChg chg="add del mod ord">
          <ac:chgData name="Kaseder, Marcus" userId="0d224119-b51b-494f-98eb-1c9342917e77" providerId="ADAL" clId="{AD0EAE2D-D247-4FB2-BE45-EA250A206B82}" dt="2023-02-21T18:54:21.343" v="4320" actId="478"/>
          <ac:spMkLst>
            <pc:docMk/>
            <pc:sldMk cId="3632588872" sldId="275"/>
            <ac:spMk id="5" creationId="{B6DDDC28-B5BE-A133-E706-FB5256239690}"/>
          </ac:spMkLst>
        </pc:spChg>
        <pc:spChg chg="add mod topLvl">
          <ac:chgData name="Kaseder, Marcus" userId="0d224119-b51b-494f-98eb-1c9342917e77" providerId="ADAL" clId="{AD0EAE2D-D247-4FB2-BE45-EA250A206B82}" dt="2023-02-20T09:31:46.891" v="4183" actId="164"/>
          <ac:spMkLst>
            <pc:docMk/>
            <pc:sldMk cId="3632588872" sldId="275"/>
            <ac:spMk id="7" creationId="{591093DC-A71E-3A60-FC21-494A95940CBC}"/>
          </ac:spMkLst>
        </pc:spChg>
        <pc:spChg chg="add mod topLvl">
          <ac:chgData name="Kaseder, Marcus" userId="0d224119-b51b-494f-98eb-1c9342917e77" providerId="ADAL" clId="{AD0EAE2D-D247-4FB2-BE45-EA250A206B82}" dt="2023-02-20T09:31:46.891" v="4183" actId="164"/>
          <ac:spMkLst>
            <pc:docMk/>
            <pc:sldMk cId="3632588872" sldId="275"/>
            <ac:spMk id="8" creationId="{D68820B2-C8EE-42D0-DF09-A0200E7B1DDE}"/>
          </ac:spMkLst>
        </pc:spChg>
        <pc:spChg chg="add mod topLvl">
          <ac:chgData name="Kaseder, Marcus" userId="0d224119-b51b-494f-98eb-1c9342917e77" providerId="ADAL" clId="{AD0EAE2D-D247-4FB2-BE45-EA250A206B82}" dt="2023-02-20T09:31:46.891" v="4183" actId="164"/>
          <ac:spMkLst>
            <pc:docMk/>
            <pc:sldMk cId="3632588872" sldId="275"/>
            <ac:spMk id="9" creationId="{FA4AAE99-EE29-3143-5717-C62C388AD107}"/>
          </ac:spMkLst>
        </pc:spChg>
        <pc:spChg chg="add mod topLvl">
          <ac:chgData name="Kaseder, Marcus" userId="0d224119-b51b-494f-98eb-1c9342917e77" providerId="ADAL" clId="{AD0EAE2D-D247-4FB2-BE45-EA250A206B82}" dt="2023-02-20T09:31:46.891" v="4183" actId="164"/>
          <ac:spMkLst>
            <pc:docMk/>
            <pc:sldMk cId="3632588872" sldId="275"/>
            <ac:spMk id="10" creationId="{DFD149FF-7264-8476-AB8D-4F941ABE69FE}"/>
          </ac:spMkLst>
        </pc:spChg>
        <pc:spChg chg="add mod topLvl">
          <ac:chgData name="Kaseder, Marcus" userId="0d224119-b51b-494f-98eb-1c9342917e77" providerId="ADAL" clId="{AD0EAE2D-D247-4FB2-BE45-EA250A206B82}" dt="2023-02-20T09:31:46.891" v="4183" actId="164"/>
          <ac:spMkLst>
            <pc:docMk/>
            <pc:sldMk cId="3632588872" sldId="275"/>
            <ac:spMk id="11" creationId="{7D3DB4A1-79FA-8909-6AF6-9366E627C247}"/>
          </ac:spMkLst>
        </pc:spChg>
        <pc:spChg chg="add mod topLvl">
          <ac:chgData name="Kaseder, Marcus" userId="0d224119-b51b-494f-98eb-1c9342917e77" providerId="ADAL" clId="{AD0EAE2D-D247-4FB2-BE45-EA250A206B82}" dt="2023-02-20T09:31:46.891" v="4183" actId="164"/>
          <ac:spMkLst>
            <pc:docMk/>
            <pc:sldMk cId="3632588872" sldId="275"/>
            <ac:spMk id="12" creationId="{32A4CD8E-9F4F-4934-649B-4BCD9C945A69}"/>
          </ac:spMkLst>
        </pc:spChg>
        <pc:spChg chg="add mod topLvl">
          <ac:chgData name="Kaseder, Marcus" userId="0d224119-b51b-494f-98eb-1c9342917e77" providerId="ADAL" clId="{AD0EAE2D-D247-4FB2-BE45-EA250A206B82}" dt="2023-02-20T09:31:46.891" v="4183" actId="164"/>
          <ac:spMkLst>
            <pc:docMk/>
            <pc:sldMk cId="3632588872" sldId="275"/>
            <ac:spMk id="13" creationId="{9B17FF83-D19E-1C1C-E203-498A55036EC6}"/>
          </ac:spMkLst>
        </pc:spChg>
        <pc:spChg chg="add mod topLvl">
          <ac:chgData name="Kaseder, Marcus" userId="0d224119-b51b-494f-98eb-1c9342917e77" providerId="ADAL" clId="{AD0EAE2D-D247-4FB2-BE45-EA250A206B82}" dt="2023-02-20T09:31:46.891" v="4183" actId="164"/>
          <ac:spMkLst>
            <pc:docMk/>
            <pc:sldMk cId="3632588872" sldId="275"/>
            <ac:spMk id="14" creationId="{866B5BAD-096D-BFA9-B5CA-306D43C04968}"/>
          </ac:spMkLst>
        </pc:spChg>
        <pc:spChg chg="add mod topLvl">
          <ac:chgData name="Kaseder, Marcus" userId="0d224119-b51b-494f-98eb-1c9342917e77" providerId="ADAL" clId="{AD0EAE2D-D247-4FB2-BE45-EA250A206B82}" dt="2023-02-20T09:31:46.891" v="4183" actId="164"/>
          <ac:spMkLst>
            <pc:docMk/>
            <pc:sldMk cId="3632588872" sldId="275"/>
            <ac:spMk id="15" creationId="{5D668486-6591-FF03-1997-211E9EBAFDF3}"/>
          </ac:spMkLst>
        </pc:spChg>
        <pc:spChg chg="add mod topLvl">
          <ac:chgData name="Kaseder, Marcus" userId="0d224119-b51b-494f-98eb-1c9342917e77" providerId="ADAL" clId="{AD0EAE2D-D247-4FB2-BE45-EA250A206B82}" dt="2023-02-20T09:31:46.891" v="4183" actId="164"/>
          <ac:spMkLst>
            <pc:docMk/>
            <pc:sldMk cId="3632588872" sldId="275"/>
            <ac:spMk id="16" creationId="{1E3A9386-5BBC-1972-CB65-591A41343304}"/>
          </ac:spMkLst>
        </pc:spChg>
        <pc:spChg chg="add mod topLvl">
          <ac:chgData name="Kaseder, Marcus" userId="0d224119-b51b-494f-98eb-1c9342917e77" providerId="ADAL" clId="{AD0EAE2D-D247-4FB2-BE45-EA250A206B82}" dt="2023-02-20T09:31:46.891" v="4183" actId="164"/>
          <ac:spMkLst>
            <pc:docMk/>
            <pc:sldMk cId="3632588872" sldId="275"/>
            <ac:spMk id="17" creationId="{64804212-28F0-D399-CB94-4679C3FCB79C}"/>
          </ac:spMkLst>
        </pc:spChg>
        <pc:spChg chg="add mod topLvl">
          <ac:chgData name="Kaseder, Marcus" userId="0d224119-b51b-494f-98eb-1c9342917e77" providerId="ADAL" clId="{AD0EAE2D-D247-4FB2-BE45-EA250A206B82}" dt="2023-02-20T09:31:46.891" v="4183" actId="164"/>
          <ac:spMkLst>
            <pc:docMk/>
            <pc:sldMk cId="3632588872" sldId="275"/>
            <ac:spMk id="18" creationId="{91ABA0F8-73E6-2658-EF43-7F8762F75CD1}"/>
          </ac:spMkLst>
        </pc:spChg>
        <pc:spChg chg="add mod topLvl">
          <ac:chgData name="Kaseder, Marcus" userId="0d224119-b51b-494f-98eb-1c9342917e77" providerId="ADAL" clId="{AD0EAE2D-D247-4FB2-BE45-EA250A206B82}" dt="2023-02-20T09:31:46.891" v="4183" actId="164"/>
          <ac:spMkLst>
            <pc:docMk/>
            <pc:sldMk cId="3632588872" sldId="275"/>
            <ac:spMk id="19" creationId="{DE564117-FD8A-141A-4B26-1820F08B65A6}"/>
          </ac:spMkLst>
        </pc:spChg>
        <pc:spChg chg="add mod topLvl">
          <ac:chgData name="Kaseder, Marcus" userId="0d224119-b51b-494f-98eb-1c9342917e77" providerId="ADAL" clId="{AD0EAE2D-D247-4FB2-BE45-EA250A206B82}" dt="2023-02-20T09:31:46.891" v="4183" actId="164"/>
          <ac:spMkLst>
            <pc:docMk/>
            <pc:sldMk cId="3632588872" sldId="275"/>
            <ac:spMk id="20" creationId="{FA685755-0EAD-286A-00A0-282C2CBE7903}"/>
          </ac:spMkLst>
        </pc:spChg>
        <pc:spChg chg="add mod topLvl">
          <ac:chgData name="Kaseder, Marcus" userId="0d224119-b51b-494f-98eb-1c9342917e77" providerId="ADAL" clId="{AD0EAE2D-D247-4FB2-BE45-EA250A206B82}" dt="2023-02-20T09:31:46.891" v="4183" actId="164"/>
          <ac:spMkLst>
            <pc:docMk/>
            <pc:sldMk cId="3632588872" sldId="275"/>
            <ac:spMk id="21" creationId="{DEF774E9-8F20-DA01-E578-5CED826A2344}"/>
          </ac:spMkLst>
        </pc:spChg>
        <pc:spChg chg="add mod topLvl">
          <ac:chgData name="Kaseder, Marcus" userId="0d224119-b51b-494f-98eb-1c9342917e77" providerId="ADAL" clId="{AD0EAE2D-D247-4FB2-BE45-EA250A206B82}" dt="2023-02-20T09:31:46.891" v="4183" actId="164"/>
          <ac:spMkLst>
            <pc:docMk/>
            <pc:sldMk cId="3632588872" sldId="275"/>
            <ac:spMk id="22" creationId="{14DB31B2-6F70-FD6C-1ED9-0729A3E72E4F}"/>
          </ac:spMkLst>
        </pc:spChg>
        <pc:spChg chg="add mod topLvl">
          <ac:chgData name="Kaseder, Marcus" userId="0d224119-b51b-494f-98eb-1c9342917e77" providerId="ADAL" clId="{AD0EAE2D-D247-4FB2-BE45-EA250A206B82}" dt="2023-02-20T09:31:46.891" v="4183" actId="164"/>
          <ac:spMkLst>
            <pc:docMk/>
            <pc:sldMk cId="3632588872" sldId="275"/>
            <ac:spMk id="23" creationId="{87D105DE-7F0F-AB9F-3F41-B9CBF0E95F8C}"/>
          </ac:spMkLst>
        </pc:spChg>
        <pc:spChg chg="add mod topLvl">
          <ac:chgData name="Kaseder, Marcus" userId="0d224119-b51b-494f-98eb-1c9342917e77" providerId="ADAL" clId="{AD0EAE2D-D247-4FB2-BE45-EA250A206B82}" dt="2023-02-20T09:31:46.891" v="4183" actId="164"/>
          <ac:spMkLst>
            <pc:docMk/>
            <pc:sldMk cId="3632588872" sldId="275"/>
            <ac:spMk id="24" creationId="{276267ED-E347-6EDA-F0A9-3FC4ADDB7BCA}"/>
          </ac:spMkLst>
        </pc:spChg>
        <pc:spChg chg="add mod topLvl">
          <ac:chgData name="Kaseder, Marcus" userId="0d224119-b51b-494f-98eb-1c9342917e77" providerId="ADAL" clId="{AD0EAE2D-D247-4FB2-BE45-EA250A206B82}" dt="2023-02-20T09:31:46.891" v="4183" actId="164"/>
          <ac:spMkLst>
            <pc:docMk/>
            <pc:sldMk cId="3632588872" sldId="275"/>
            <ac:spMk id="25" creationId="{4FF69515-6699-99B3-75C2-FAB31026FB1D}"/>
          </ac:spMkLst>
        </pc:spChg>
        <pc:spChg chg="add mod topLvl">
          <ac:chgData name="Kaseder, Marcus" userId="0d224119-b51b-494f-98eb-1c9342917e77" providerId="ADAL" clId="{AD0EAE2D-D247-4FB2-BE45-EA250A206B82}" dt="2023-02-20T09:31:46.891" v="4183" actId="164"/>
          <ac:spMkLst>
            <pc:docMk/>
            <pc:sldMk cId="3632588872" sldId="275"/>
            <ac:spMk id="26" creationId="{CC9CC354-7378-32DE-9A93-6C94F82A9590}"/>
          </ac:spMkLst>
        </pc:spChg>
        <pc:spChg chg="add mod topLvl">
          <ac:chgData name="Kaseder, Marcus" userId="0d224119-b51b-494f-98eb-1c9342917e77" providerId="ADAL" clId="{AD0EAE2D-D247-4FB2-BE45-EA250A206B82}" dt="2023-02-20T09:31:46.891" v="4183" actId="164"/>
          <ac:spMkLst>
            <pc:docMk/>
            <pc:sldMk cId="3632588872" sldId="275"/>
            <ac:spMk id="27" creationId="{07EEC12A-B546-012C-1779-A21613595386}"/>
          </ac:spMkLst>
        </pc:spChg>
        <pc:spChg chg="add mod topLvl">
          <ac:chgData name="Kaseder, Marcus" userId="0d224119-b51b-494f-98eb-1c9342917e77" providerId="ADAL" clId="{AD0EAE2D-D247-4FB2-BE45-EA250A206B82}" dt="2023-02-20T09:31:46.891" v="4183" actId="164"/>
          <ac:spMkLst>
            <pc:docMk/>
            <pc:sldMk cId="3632588872" sldId="275"/>
            <ac:spMk id="28" creationId="{A9554476-D3AE-0FFE-1FCF-DE9433D38CA4}"/>
          </ac:spMkLst>
        </pc:spChg>
        <pc:spChg chg="add mod topLvl">
          <ac:chgData name="Kaseder, Marcus" userId="0d224119-b51b-494f-98eb-1c9342917e77" providerId="ADAL" clId="{AD0EAE2D-D247-4FB2-BE45-EA250A206B82}" dt="2023-02-20T09:31:46.891" v="4183" actId="164"/>
          <ac:spMkLst>
            <pc:docMk/>
            <pc:sldMk cId="3632588872" sldId="275"/>
            <ac:spMk id="29" creationId="{06A4AEF4-2649-E0F1-DDB6-9F43BBCA158F}"/>
          </ac:spMkLst>
        </pc:spChg>
        <pc:spChg chg="add mod topLvl">
          <ac:chgData name="Kaseder, Marcus" userId="0d224119-b51b-494f-98eb-1c9342917e77" providerId="ADAL" clId="{AD0EAE2D-D247-4FB2-BE45-EA250A206B82}" dt="2023-02-20T09:31:46.891" v="4183" actId="164"/>
          <ac:spMkLst>
            <pc:docMk/>
            <pc:sldMk cId="3632588872" sldId="275"/>
            <ac:spMk id="30" creationId="{D7ADE59F-E5A8-80B8-6B57-A2EFC8E1BAEF}"/>
          </ac:spMkLst>
        </pc:spChg>
        <pc:spChg chg="add mod topLvl">
          <ac:chgData name="Kaseder, Marcus" userId="0d224119-b51b-494f-98eb-1c9342917e77" providerId="ADAL" clId="{AD0EAE2D-D247-4FB2-BE45-EA250A206B82}" dt="2023-02-20T09:31:46.891" v="4183" actId="164"/>
          <ac:spMkLst>
            <pc:docMk/>
            <pc:sldMk cId="3632588872" sldId="275"/>
            <ac:spMk id="31" creationId="{46914BB5-8CC8-1E4D-C0A8-89D5F3C65A88}"/>
          </ac:spMkLst>
        </pc:spChg>
        <pc:spChg chg="add mod topLvl">
          <ac:chgData name="Kaseder, Marcus" userId="0d224119-b51b-494f-98eb-1c9342917e77" providerId="ADAL" clId="{AD0EAE2D-D247-4FB2-BE45-EA250A206B82}" dt="2023-02-20T09:31:46.891" v="4183" actId="164"/>
          <ac:spMkLst>
            <pc:docMk/>
            <pc:sldMk cId="3632588872" sldId="275"/>
            <ac:spMk id="32" creationId="{9C5FBC16-78DD-E6FB-824E-9165A46DAE67}"/>
          </ac:spMkLst>
        </pc:spChg>
        <pc:spChg chg="add mod topLvl">
          <ac:chgData name="Kaseder, Marcus" userId="0d224119-b51b-494f-98eb-1c9342917e77" providerId="ADAL" clId="{AD0EAE2D-D247-4FB2-BE45-EA250A206B82}" dt="2023-02-20T09:31:46.891" v="4183" actId="164"/>
          <ac:spMkLst>
            <pc:docMk/>
            <pc:sldMk cId="3632588872" sldId="275"/>
            <ac:spMk id="33" creationId="{7B686DE2-52F6-89D1-3DED-6552F7D177AF}"/>
          </ac:spMkLst>
        </pc:spChg>
        <pc:spChg chg="add mod topLvl">
          <ac:chgData name="Kaseder, Marcus" userId="0d224119-b51b-494f-98eb-1c9342917e77" providerId="ADAL" clId="{AD0EAE2D-D247-4FB2-BE45-EA250A206B82}" dt="2023-02-20T09:31:46.891" v="4183" actId="164"/>
          <ac:spMkLst>
            <pc:docMk/>
            <pc:sldMk cId="3632588872" sldId="275"/>
            <ac:spMk id="34" creationId="{1CF35870-6C0E-2008-42B0-F3C873D2947E}"/>
          </ac:spMkLst>
        </pc:spChg>
        <pc:spChg chg="add mod topLvl">
          <ac:chgData name="Kaseder, Marcus" userId="0d224119-b51b-494f-98eb-1c9342917e77" providerId="ADAL" clId="{AD0EAE2D-D247-4FB2-BE45-EA250A206B82}" dt="2023-02-20T09:31:46.891" v="4183" actId="164"/>
          <ac:spMkLst>
            <pc:docMk/>
            <pc:sldMk cId="3632588872" sldId="275"/>
            <ac:spMk id="35" creationId="{37814289-FE61-D8F5-9ECD-B533BF4E63E8}"/>
          </ac:spMkLst>
        </pc:spChg>
        <pc:spChg chg="add mod topLvl">
          <ac:chgData name="Kaseder, Marcus" userId="0d224119-b51b-494f-98eb-1c9342917e77" providerId="ADAL" clId="{AD0EAE2D-D247-4FB2-BE45-EA250A206B82}" dt="2023-02-20T09:31:46.891" v="4183" actId="164"/>
          <ac:spMkLst>
            <pc:docMk/>
            <pc:sldMk cId="3632588872" sldId="275"/>
            <ac:spMk id="36" creationId="{5276132A-25D2-10B4-2196-706F1F2FD066}"/>
          </ac:spMkLst>
        </pc:spChg>
        <pc:spChg chg="add mod topLvl">
          <ac:chgData name="Kaseder, Marcus" userId="0d224119-b51b-494f-98eb-1c9342917e77" providerId="ADAL" clId="{AD0EAE2D-D247-4FB2-BE45-EA250A206B82}" dt="2023-02-20T09:31:46.891" v="4183" actId="164"/>
          <ac:spMkLst>
            <pc:docMk/>
            <pc:sldMk cId="3632588872" sldId="275"/>
            <ac:spMk id="37" creationId="{1E11EDA4-5D1E-61FA-CF6A-2E701AC20561}"/>
          </ac:spMkLst>
        </pc:spChg>
        <pc:spChg chg="add mod topLvl">
          <ac:chgData name="Kaseder, Marcus" userId="0d224119-b51b-494f-98eb-1c9342917e77" providerId="ADAL" clId="{AD0EAE2D-D247-4FB2-BE45-EA250A206B82}" dt="2023-02-20T09:31:46.891" v="4183" actId="164"/>
          <ac:spMkLst>
            <pc:docMk/>
            <pc:sldMk cId="3632588872" sldId="275"/>
            <ac:spMk id="38" creationId="{CD8E3DCD-73A5-BD4C-B279-A8B382C15E39}"/>
          </ac:spMkLst>
        </pc:spChg>
        <pc:spChg chg="add mod topLvl">
          <ac:chgData name="Kaseder, Marcus" userId="0d224119-b51b-494f-98eb-1c9342917e77" providerId="ADAL" clId="{AD0EAE2D-D247-4FB2-BE45-EA250A206B82}" dt="2023-02-20T09:31:46.891" v="4183" actId="164"/>
          <ac:spMkLst>
            <pc:docMk/>
            <pc:sldMk cId="3632588872" sldId="275"/>
            <ac:spMk id="39" creationId="{C865E05B-5FF6-406A-A3E9-16BF930CCB77}"/>
          </ac:spMkLst>
        </pc:spChg>
        <pc:spChg chg="add mod topLvl">
          <ac:chgData name="Kaseder, Marcus" userId="0d224119-b51b-494f-98eb-1c9342917e77" providerId="ADAL" clId="{AD0EAE2D-D247-4FB2-BE45-EA250A206B82}" dt="2023-02-20T09:31:46.891" v="4183" actId="164"/>
          <ac:spMkLst>
            <pc:docMk/>
            <pc:sldMk cId="3632588872" sldId="275"/>
            <ac:spMk id="40" creationId="{07D22CE8-77B1-0630-508B-DBE5F6A0F89E}"/>
          </ac:spMkLst>
        </pc:spChg>
        <pc:spChg chg="add mod topLvl">
          <ac:chgData name="Kaseder, Marcus" userId="0d224119-b51b-494f-98eb-1c9342917e77" providerId="ADAL" clId="{AD0EAE2D-D247-4FB2-BE45-EA250A206B82}" dt="2023-02-20T09:31:46.891" v="4183" actId="164"/>
          <ac:spMkLst>
            <pc:docMk/>
            <pc:sldMk cId="3632588872" sldId="275"/>
            <ac:spMk id="41" creationId="{CCF74C38-44CE-B22B-5D98-276CE176D5AE}"/>
          </ac:spMkLst>
        </pc:spChg>
        <pc:spChg chg="add mod topLvl">
          <ac:chgData name="Kaseder, Marcus" userId="0d224119-b51b-494f-98eb-1c9342917e77" providerId="ADAL" clId="{AD0EAE2D-D247-4FB2-BE45-EA250A206B82}" dt="2023-02-20T09:31:46.891" v="4183" actId="164"/>
          <ac:spMkLst>
            <pc:docMk/>
            <pc:sldMk cId="3632588872" sldId="275"/>
            <ac:spMk id="42" creationId="{967905B1-BB53-1B5A-D6D8-314C7204916B}"/>
          </ac:spMkLst>
        </pc:spChg>
        <pc:spChg chg="add mod topLvl">
          <ac:chgData name="Kaseder, Marcus" userId="0d224119-b51b-494f-98eb-1c9342917e77" providerId="ADAL" clId="{AD0EAE2D-D247-4FB2-BE45-EA250A206B82}" dt="2023-02-20T09:31:46.891" v="4183" actId="164"/>
          <ac:spMkLst>
            <pc:docMk/>
            <pc:sldMk cId="3632588872" sldId="275"/>
            <ac:spMk id="43" creationId="{8E8E1521-40E2-5C6E-C2A8-7959D380DD03}"/>
          </ac:spMkLst>
        </pc:spChg>
        <pc:spChg chg="add mod topLvl">
          <ac:chgData name="Kaseder, Marcus" userId="0d224119-b51b-494f-98eb-1c9342917e77" providerId="ADAL" clId="{AD0EAE2D-D247-4FB2-BE45-EA250A206B82}" dt="2023-02-20T09:31:46.891" v="4183" actId="164"/>
          <ac:spMkLst>
            <pc:docMk/>
            <pc:sldMk cId="3632588872" sldId="275"/>
            <ac:spMk id="44" creationId="{C49219CD-889F-8F04-B286-7D97DD5E9CB9}"/>
          </ac:spMkLst>
        </pc:spChg>
        <pc:spChg chg="add mod topLvl">
          <ac:chgData name="Kaseder, Marcus" userId="0d224119-b51b-494f-98eb-1c9342917e77" providerId="ADAL" clId="{AD0EAE2D-D247-4FB2-BE45-EA250A206B82}" dt="2023-02-20T09:31:46.891" v="4183" actId="164"/>
          <ac:spMkLst>
            <pc:docMk/>
            <pc:sldMk cId="3632588872" sldId="275"/>
            <ac:spMk id="45" creationId="{FE67BD63-143B-DE9A-3239-3795BBBDB286}"/>
          </ac:spMkLst>
        </pc:spChg>
        <pc:spChg chg="add mod topLvl">
          <ac:chgData name="Kaseder, Marcus" userId="0d224119-b51b-494f-98eb-1c9342917e77" providerId="ADAL" clId="{AD0EAE2D-D247-4FB2-BE45-EA250A206B82}" dt="2023-02-20T09:31:46.891" v="4183" actId="164"/>
          <ac:spMkLst>
            <pc:docMk/>
            <pc:sldMk cId="3632588872" sldId="275"/>
            <ac:spMk id="46" creationId="{6560C58A-711A-7592-BA84-765A0D6CBFA8}"/>
          </ac:spMkLst>
        </pc:spChg>
        <pc:spChg chg="add mod topLvl">
          <ac:chgData name="Kaseder, Marcus" userId="0d224119-b51b-494f-98eb-1c9342917e77" providerId="ADAL" clId="{AD0EAE2D-D247-4FB2-BE45-EA250A206B82}" dt="2023-02-20T09:31:46.891" v="4183" actId="164"/>
          <ac:spMkLst>
            <pc:docMk/>
            <pc:sldMk cId="3632588872" sldId="275"/>
            <ac:spMk id="47" creationId="{2EC5A53E-4163-9D2D-3D88-3AF892F7DE55}"/>
          </ac:spMkLst>
        </pc:spChg>
        <pc:spChg chg="add mod topLvl">
          <ac:chgData name="Kaseder, Marcus" userId="0d224119-b51b-494f-98eb-1c9342917e77" providerId="ADAL" clId="{AD0EAE2D-D247-4FB2-BE45-EA250A206B82}" dt="2023-02-20T09:31:46.891" v="4183" actId="164"/>
          <ac:spMkLst>
            <pc:docMk/>
            <pc:sldMk cId="3632588872" sldId="275"/>
            <ac:spMk id="48" creationId="{499964C8-0F79-6FD1-0DBF-30084DAFB08B}"/>
          </ac:spMkLst>
        </pc:spChg>
        <pc:spChg chg="add mod topLvl">
          <ac:chgData name="Kaseder, Marcus" userId="0d224119-b51b-494f-98eb-1c9342917e77" providerId="ADAL" clId="{AD0EAE2D-D247-4FB2-BE45-EA250A206B82}" dt="2023-02-20T09:31:46.891" v="4183" actId="164"/>
          <ac:spMkLst>
            <pc:docMk/>
            <pc:sldMk cId="3632588872" sldId="275"/>
            <ac:spMk id="49" creationId="{B1F3C002-BA69-14C6-C044-466ABA26C724}"/>
          </ac:spMkLst>
        </pc:spChg>
        <pc:spChg chg="add mod topLvl">
          <ac:chgData name="Kaseder, Marcus" userId="0d224119-b51b-494f-98eb-1c9342917e77" providerId="ADAL" clId="{AD0EAE2D-D247-4FB2-BE45-EA250A206B82}" dt="2023-02-20T09:31:46.891" v="4183" actId="164"/>
          <ac:spMkLst>
            <pc:docMk/>
            <pc:sldMk cId="3632588872" sldId="275"/>
            <ac:spMk id="50" creationId="{6651E58B-3AA6-F379-07D5-87E36DC5EDBA}"/>
          </ac:spMkLst>
        </pc:spChg>
        <pc:spChg chg="add mod topLvl">
          <ac:chgData name="Kaseder, Marcus" userId="0d224119-b51b-494f-98eb-1c9342917e77" providerId="ADAL" clId="{AD0EAE2D-D247-4FB2-BE45-EA250A206B82}" dt="2023-02-20T09:31:46.891" v="4183" actId="164"/>
          <ac:spMkLst>
            <pc:docMk/>
            <pc:sldMk cId="3632588872" sldId="275"/>
            <ac:spMk id="51" creationId="{F6C75E4F-EAC5-EDEB-0A87-FA31942B2DF3}"/>
          </ac:spMkLst>
        </pc:spChg>
        <pc:spChg chg="add mod topLvl">
          <ac:chgData name="Kaseder, Marcus" userId="0d224119-b51b-494f-98eb-1c9342917e77" providerId="ADAL" clId="{AD0EAE2D-D247-4FB2-BE45-EA250A206B82}" dt="2023-02-20T09:31:46.891" v="4183" actId="164"/>
          <ac:spMkLst>
            <pc:docMk/>
            <pc:sldMk cId="3632588872" sldId="275"/>
            <ac:spMk id="52" creationId="{4D84C65C-690C-B1A0-2F3F-5E3D269BD2FC}"/>
          </ac:spMkLst>
        </pc:spChg>
        <pc:spChg chg="add mod topLvl">
          <ac:chgData name="Kaseder, Marcus" userId="0d224119-b51b-494f-98eb-1c9342917e77" providerId="ADAL" clId="{AD0EAE2D-D247-4FB2-BE45-EA250A206B82}" dt="2023-02-20T09:31:46.891" v="4183" actId="164"/>
          <ac:spMkLst>
            <pc:docMk/>
            <pc:sldMk cId="3632588872" sldId="275"/>
            <ac:spMk id="53" creationId="{BC4FC611-FDDD-CD3C-08FE-66A05DF6FA14}"/>
          </ac:spMkLst>
        </pc:spChg>
        <pc:spChg chg="add mod topLvl">
          <ac:chgData name="Kaseder, Marcus" userId="0d224119-b51b-494f-98eb-1c9342917e77" providerId="ADAL" clId="{AD0EAE2D-D247-4FB2-BE45-EA250A206B82}" dt="2023-02-20T09:31:46.891" v="4183" actId="164"/>
          <ac:spMkLst>
            <pc:docMk/>
            <pc:sldMk cId="3632588872" sldId="275"/>
            <ac:spMk id="54" creationId="{A29123BA-6EB5-6BE1-CF80-C7681592BE3A}"/>
          </ac:spMkLst>
        </pc:spChg>
        <pc:spChg chg="add mod topLvl">
          <ac:chgData name="Kaseder, Marcus" userId="0d224119-b51b-494f-98eb-1c9342917e77" providerId="ADAL" clId="{AD0EAE2D-D247-4FB2-BE45-EA250A206B82}" dt="2023-02-20T09:31:46.891" v="4183" actId="164"/>
          <ac:spMkLst>
            <pc:docMk/>
            <pc:sldMk cId="3632588872" sldId="275"/>
            <ac:spMk id="55" creationId="{D54E91DD-DEE7-005C-99F7-8D787B449A69}"/>
          </ac:spMkLst>
        </pc:spChg>
        <pc:spChg chg="add mod topLvl">
          <ac:chgData name="Kaseder, Marcus" userId="0d224119-b51b-494f-98eb-1c9342917e77" providerId="ADAL" clId="{AD0EAE2D-D247-4FB2-BE45-EA250A206B82}" dt="2023-02-20T09:31:46.891" v="4183" actId="164"/>
          <ac:spMkLst>
            <pc:docMk/>
            <pc:sldMk cId="3632588872" sldId="275"/>
            <ac:spMk id="56" creationId="{FEAC8230-723C-0867-1215-CBBE5D05D0DB}"/>
          </ac:spMkLst>
        </pc:spChg>
        <pc:spChg chg="add mod topLvl">
          <ac:chgData name="Kaseder, Marcus" userId="0d224119-b51b-494f-98eb-1c9342917e77" providerId="ADAL" clId="{AD0EAE2D-D247-4FB2-BE45-EA250A206B82}" dt="2023-02-20T09:31:46.891" v="4183" actId="164"/>
          <ac:spMkLst>
            <pc:docMk/>
            <pc:sldMk cId="3632588872" sldId="275"/>
            <ac:spMk id="57" creationId="{DACE7DF0-0349-2377-4D31-B9B1F8C5C695}"/>
          </ac:spMkLst>
        </pc:spChg>
        <pc:spChg chg="add mod topLvl">
          <ac:chgData name="Kaseder, Marcus" userId="0d224119-b51b-494f-98eb-1c9342917e77" providerId="ADAL" clId="{AD0EAE2D-D247-4FB2-BE45-EA250A206B82}" dt="2023-02-20T09:31:46.891" v="4183" actId="164"/>
          <ac:spMkLst>
            <pc:docMk/>
            <pc:sldMk cId="3632588872" sldId="275"/>
            <ac:spMk id="58" creationId="{F12B8ED2-8769-84CE-E398-409A830E0CDB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59" creationId="{33D650C1-9ABE-1F22-251B-51580DAD4B36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62" creationId="{D75D364F-8AED-70A0-BE38-56F5F081C4D0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63" creationId="{9112B7D9-5416-4268-6166-C11BE546E30C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64" creationId="{DE8F7CDC-4B80-2897-B7ED-2B7916DE8F80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65" creationId="{9065D0B6-1A56-FC9E-7CF4-0B6EB0836872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66" creationId="{8AEFCAEE-BD4A-47A0-CCDD-8CA75E318930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67" creationId="{AB607D1F-2CF8-CA3F-C996-95BF8F373121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68" creationId="{25B39295-9CE1-3C5F-BE58-88D221A55A1F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69" creationId="{5BFF46A1-B869-C6BB-CA45-2C25BEF1EF3A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70" creationId="{32838AD2-4AB2-3A25-071E-4420C5462B99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71" creationId="{EA9B2CB4-D76A-7774-6ADD-8E56CA7D9D35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72" creationId="{5D62FFA2-2C78-9401-B456-02DAC519AB4B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73" creationId="{224205D4-DB0F-54A9-4272-A40521E7B422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74" creationId="{DD068031-E883-78C8-C568-EE1C8DD7D412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75" creationId="{13B1761D-515E-A90B-C72D-351B35C73E8B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76" creationId="{2EBC8586-DE75-A5DE-73AD-1816F3593556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77" creationId="{1E20E2A1-E1BE-34CE-93E5-1CCD05147B94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78" creationId="{3FDD1B12-51C0-C4D3-0B3D-9F0B48A203C3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79" creationId="{D75BDFEF-C224-E694-C273-B022DFC41620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80" creationId="{28560944-3061-4D2E-41AF-A03D47981671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81" creationId="{F536FD84-8ED4-7F3E-6846-79E4850928C4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82" creationId="{D2179702-5B5C-284E-792E-11152710A16C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83" creationId="{1707AF11-9A3A-897D-1AAE-53FB15F031EC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84" creationId="{A64F9EDE-A93F-62CF-1589-ECB40E2AF768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85" creationId="{F20A1291-0EB1-FF03-8B9C-8E8EE6C74F61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86" creationId="{31B89024-B32F-8CFE-7E38-52E2E18573DF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87" creationId="{91B5D318-FAC1-C3B8-E805-313D97607FC1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88" creationId="{D5AFFA03-1B7B-E11C-5E9F-21D62B6CDC3C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89" creationId="{EC1D6487-A6B2-3EFD-C7FB-D19794D2FC79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90" creationId="{3DB16022-D0B1-20BF-E177-A1FF76499E06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91" creationId="{9C2B8BD4-6440-3077-A0D5-29B5FE6D6CA1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92" creationId="{B78EF19C-F44A-434B-B8A6-2DA14F302604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93" creationId="{AE0B0052-0785-5E1D-87C5-EFBC1265B48B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94" creationId="{D6913745-078A-04C4-1902-6E7B03BB2544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95" creationId="{47573870-1856-08B7-9AC8-30CC5A5DA04E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96" creationId="{15B013D7-639F-090C-DCC1-ACD16ECA7B38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97" creationId="{0C0DE69B-196D-E0B5-DB84-1EF5C35C1F9E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98" creationId="{CB965991-BE35-E60A-8C56-5FCB275A7762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99" creationId="{BCB32BC7-F056-3D21-5E67-57E2E0830F5A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100" creationId="{C6F07B2B-2379-18FB-9983-C5BA8E53F837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101" creationId="{D2FFECF0-BA35-5240-5E9D-16FD8CC91A10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102" creationId="{7E13FEE7-E1DE-1D19-8DA1-B1ED6B906644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103" creationId="{7D4B4206-0450-EFAE-D97D-C14D12E7252B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104" creationId="{1BFE6D98-F8AD-F573-54A9-F4B1CB3251C6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105" creationId="{450E7F88-36A9-09EF-87EF-F5A3ADE3F954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106" creationId="{C351A2E5-1983-68A3-3A22-40FA8972439A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107" creationId="{23054A64-BFD7-3A72-AA72-CC791B5FFE7D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108" creationId="{6252588D-AF54-0FC2-3076-E7BBBA27575D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109" creationId="{5E14A2B4-EB11-13DC-8ED6-1F1E5578281A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110" creationId="{ED42782A-0175-63DE-2802-612488C5CA74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111" creationId="{6A5AF699-5D7B-349B-EDCF-2323DAAEC5C6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112" creationId="{3A728F78-B620-0522-6859-CD587D62684E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113" creationId="{773A1A7B-4D8B-E560-646B-6F1A40F59A46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114" creationId="{72A963B2-0F21-0A00-9D1E-8E3ACC72837B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115" creationId="{C9E110E7-4381-EB1F-BB4C-35AD659D96B2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116" creationId="{9405369A-B739-CA39-25CF-EEBA954B1E68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117" creationId="{08B54CFF-A002-9FC6-DE51-2F7ACE732607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118" creationId="{3E5A61DB-083C-9EBA-1102-7B3CC89CC6F7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119" creationId="{8CE62142-F1E8-8D1F-7193-79EA4F4AEA82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120" creationId="{BE1ABC51-B674-D3FC-8D05-A1C65F25090F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121" creationId="{BAF6893E-E935-6272-CD34-E2BFE8B5DAAE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122" creationId="{6DACAEC4-154C-221D-796F-8BC15236D07B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123" creationId="{F2587EAD-9FE9-2368-9722-663D90C2A771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124" creationId="{5A350B4F-223A-5615-31A2-36C5B4B5AFC2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125" creationId="{34DC6224-2D32-5FE2-9390-7ABB6DAC47B2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126" creationId="{ECBB6692-F48C-F1B8-1C51-A814C0B11A88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127" creationId="{165491E7-5BAB-A97B-015F-3AB4F64B1A7E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128" creationId="{224EC73F-5269-BDC5-5DBC-DE7AEE4D84AD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129" creationId="{94522A36-351E-35C0-2B4F-78F7565408ED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130" creationId="{C6A62149-3173-3EED-C980-5ED5C70A2A5A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131" creationId="{781BFEF7-FD8D-AB40-3198-F3CEEADA47F1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132" creationId="{F54AF3CC-7440-CC4F-6CC4-1A4FBEA76025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133" creationId="{605CD438-BEF7-6010-545E-D04E2562914E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134" creationId="{CF682304-79B9-BB81-91ED-60EB2C852ADF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135" creationId="{645A1793-C1A2-63D9-0A72-E40231DBB153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136" creationId="{D1738C4C-4A67-DEFA-00CF-E0735FBEF507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137" creationId="{74F1243B-8F38-B67D-3F01-A3FC230EF67E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138" creationId="{A4A780C4-E742-47B4-E6AC-8D1A80A8B3CE}"/>
          </ac:spMkLst>
        </pc:spChg>
        <pc:spChg chg="mod">
          <ac:chgData name="Kaseder, Marcus" userId="0d224119-b51b-494f-98eb-1c9342917e77" providerId="ADAL" clId="{AD0EAE2D-D247-4FB2-BE45-EA250A206B82}" dt="2023-02-21T18:50:54.483" v="4292"/>
          <ac:spMkLst>
            <pc:docMk/>
            <pc:sldMk cId="3632588872" sldId="275"/>
            <ac:spMk id="139" creationId="{5B1B6CD0-C0BF-C3BD-D8C3-006238D7F300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142" creationId="{BF9F82CF-A6E7-7CB0-0265-383EF74B7799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143" creationId="{3766B94A-8C17-3B5F-94CA-7483229EC93D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144" creationId="{A2678746-A254-30B1-EAE8-4FE01BF6C656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145" creationId="{7EAFE456-03D8-170B-7EE4-35E24435C4D7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146" creationId="{9B174409-4A26-00C2-ED02-1FF19C956E3E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147" creationId="{E2D556C5-C84B-DACE-1DD3-44E5B6DB84AE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148" creationId="{E090B6F9-2906-9A5E-3EA4-2C7E6B1C55F0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149" creationId="{60AD266F-7A79-5D8A-6CE2-DCAF50F57DD0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150" creationId="{FF6EEE7D-ABB0-8EE7-0E7A-FA0F56232B29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151" creationId="{559BEB3E-8ACB-BC4B-0B0D-FF50F9221E76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152" creationId="{55767E95-4475-BB85-0E75-D56D062DDB4E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153" creationId="{528736D0-2530-11D7-7A12-8DA73CAB5E80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154" creationId="{DEAA0D36-D164-5C1B-43D6-BE3949076180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155" creationId="{55747C40-A554-6CD6-C231-DF58C489762E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156" creationId="{7F04842D-E44B-DB0B-3A4A-AB85CCC64F06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157" creationId="{D0A2201A-3A15-6DD9-9698-AF79A8C8C576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158" creationId="{E3BC31CB-31B1-C027-E8F5-109C4AF1677B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159" creationId="{C67A250F-76A9-685A-7654-116654B21718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160" creationId="{31EA2FD7-CB61-C09F-7FE3-11CA818B5FEE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161" creationId="{9AD1E250-7932-B429-FB57-9983204E354A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162" creationId="{71AE6400-5561-EF83-B5EE-444BBC41AE01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163" creationId="{EA2D4539-963A-F8F3-A23D-0DEB8AE29ABB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164" creationId="{BF6F8AEC-E832-4370-94B7-ACA3F6B944B2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165" creationId="{C27F9F8C-BF00-AFA7-68A1-4CA0401AA292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166" creationId="{FF004F61-AEB1-104C-E60A-8D25D587E00F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167" creationId="{C537D64C-B47A-07FF-158B-A519A1D7783C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168" creationId="{033284A9-E360-79A3-749B-B9FC7BDBA51A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169" creationId="{0B19F0EF-BA5E-20D8-5F76-039203766D66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170" creationId="{7ACC0B5B-4712-76D7-D387-0E075EC147AB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171" creationId="{100EF4EC-47D7-A76B-D9B8-78E877E7E583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172" creationId="{EAF7FA61-3486-E81F-5C23-3E949FE874A1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173" creationId="{0B1749E3-CEAF-1DF3-940A-2EA49877510B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174" creationId="{A1D29AFF-46D0-5C35-ED1E-B82FBEA8430D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175" creationId="{5390103F-74CD-3859-F164-1E18EA22A638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176" creationId="{3EA12EF0-DE36-4265-150E-E81485C3F4C9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177" creationId="{1067F470-FE2F-4D19-1536-DA740B192D32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178" creationId="{BF2DFBAF-0448-6A1A-2504-AB346769FFF1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179" creationId="{9A9D1C34-C3FC-8156-008B-128916280009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180" creationId="{74F2C7DA-8CBB-2C0C-674C-646370A1AF28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181" creationId="{DE858375-3783-EEAE-A938-FFE6FEF8FFE4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182" creationId="{E01A7ED1-FEE9-2493-01D1-9D0BC6ECB81F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183" creationId="{B5FAF3A7-356F-7DC1-264D-CBB1BF4C9E58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184" creationId="{2E0B6CBE-CE3D-BC89-59EE-906493E10ECE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185" creationId="{15D1235D-8074-84DC-F701-D359EF505B7A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186" creationId="{98DF8BEB-5696-526E-B1D6-0C9C6C88B3EC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187" creationId="{B63C3D32-9703-C01F-E25C-3A78EE74211A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188" creationId="{474FEC8B-CF19-5A25-10AB-B1BC8BC84842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189" creationId="{98289C67-5FD4-79B3-A266-31A19604DCC8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190" creationId="{4689826D-5989-8FEF-4D12-EBB3A96091E7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191" creationId="{FB1EC461-4562-68B0-3B3C-4CE006E68115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192" creationId="{FC4E5E76-B2F2-736D-4393-50B362FB6253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193" creationId="{8B14D608-C128-CA3C-9C51-0D5CF86B8535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194" creationId="{E799FDCE-A159-4DFD-28C3-4D031C8CA92D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195" creationId="{F22CC2AB-EBC9-8CFA-F28E-A6CB69B418E4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196" creationId="{453B7A86-B64D-2399-661D-63CFF7F1C780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197" creationId="{6E681ADE-1878-293D-27D3-A18A2F3935EC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198" creationId="{FEE698DB-E330-D92B-2609-CD769334425E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199" creationId="{2F1497F6-0491-97DB-ABB1-993A44B9C626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200" creationId="{0CE7A43A-854E-0033-42BE-25A0F6B72530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201" creationId="{C2DDED3F-BF07-74B0-4E79-065E7AA1C91A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202" creationId="{8BA198DA-34A4-6DB2-ED2A-87AA1CD9B302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203" creationId="{E08D7E55-5A35-9FA7-C7E3-0D3E9A60E322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204" creationId="{AF4A52FE-5A99-7511-F728-FF1F44A80664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205" creationId="{E77BEF46-A5C6-2CDE-F817-C72A3D0D12EB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206" creationId="{9C83634D-DDB1-61EE-D056-467FA3519441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207" creationId="{C009CCE3-F444-44E9-E796-3EEFDF8ABC08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208" creationId="{81E8A2E4-3471-8AFC-7C77-5D634AB91978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209" creationId="{B33AE37B-4535-F713-157D-AED74D8D70DF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210" creationId="{9DCCF3C5-DB79-DCB4-1D64-33F7BAE5B9C2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211" creationId="{2C65E861-007E-EA81-87BC-4E7F774248E4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212" creationId="{407B770A-7B33-ACAB-07B2-D6DABF5175F2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213" creationId="{664DCDBE-4AD6-DC64-0754-0F44EF180460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214" creationId="{C11C67DD-09DC-216E-A688-9D8B20004411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215" creationId="{4E80621E-4200-1C6A-02B0-38B327BB01EF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216" creationId="{ACA45C58-BD42-782E-3BBC-E7C1044973BA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217" creationId="{F1EA650E-BFC4-A053-1D5F-C59F66D90C6C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218" creationId="{B26332B7-D76E-0326-BFD8-D4A638059D8F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219" creationId="{2A114D93-5C20-1845-FB8C-555367359169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220" creationId="{34570FAC-5516-4E63-CB6E-820148489A3E}"/>
          </ac:spMkLst>
        </pc:spChg>
        <pc:spChg chg="mod">
          <ac:chgData name="Kaseder, Marcus" userId="0d224119-b51b-494f-98eb-1c9342917e77" providerId="ADAL" clId="{AD0EAE2D-D247-4FB2-BE45-EA250A206B82}" dt="2023-02-21T18:51:07.508" v="4295"/>
          <ac:spMkLst>
            <pc:docMk/>
            <pc:sldMk cId="3632588872" sldId="275"/>
            <ac:spMk id="221" creationId="{82EF0A10-0924-80DD-C3E3-0DA041135E27}"/>
          </ac:spMkLst>
        </pc:spChg>
        <pc:grpChg chg="add del mod">
          <ac:chgData name="Kaseder, Marcus" userId="0d224119-b51b-494f-98eb-1c9342917e77" providerId="ADAL" clId="{AD0EAE2D-D247-4FB2-BE45-EA250A206B82}" dt="2023-02-21T18:51:02.572" v="4293"/>
          <ac:grpSpMkLst>
            <pc:docMk/>
            <pc:sldMk cId="3632588872" sldId="275"/>
            <ac:grpSpMk id="2" creationId="{48D355EC-909D-CBEF-9844-0F47D66BD236}"/>
          </ac:grpSpMkLst>
        </pc:grpChg>
        <pc:grpChg chg="add del mod">
          <ac:chgData name="Kaseder, Marcus" userId="0d224119-b51b-494f-98eb-1c9342917e77" providerId="ADAL" clId="{AD0EAE2D-D247-4FB2-BE45-EA250A206B82}" dt="2023-02-20T09:19:33.360" v="4178" actId="165"/>
          <ac:grpSpMkLst>
            <pc:docMk/>
            <pc:sldMk cId="3632588872" sldId="275"/>
            <ac:grpSpMk id="59" creationId="{FE1F5433-ABD2-6B17-5AA3-291BC12966BF}"/>
          </ac:grpSpMkLst>
        </pc:grpChg>
        <pc:grpChg chg="add del mod">
          <ac:chgData name="Kaseder, Marcus" userId="0d224119-b51b-494f-98eb-1c9342917e77" providerId="ADAL" clId="{AD0EAE2D-D247-4FB2-BE45-EA250A206B82}" dt="2023-02-21T18:51:05.420" v="4294" actId="478"/>
          <ac:grpSpMkLst>
            <pc:docMk/>
            <pc:sldMk cId="3632588872" sldId="275"/>
            <ac:grpSpMk id="61" creationId="{29382EBA-9B64-1E99-60A9-7DE60423A3F5}"/>
          </ac:grpSpMkLst>
        </pc:grpChg>
        <pc:grpChg chg="add mod">
          <ac:chgData name="Kaseder, Marcus" userId="0d224119-b51b-494f-98eb-1c9342917e77" providerId="ADAL" clId="{AD0EAE2D-D247-4FB2-BE45-EA250A206B82}" dt="2023-02-21T18:53:40.903" v="4319" actId="1035"/>
          <ac:grpSpMkLst>
            <pc:docMk/>
            <pc:sldMk cId="3632588872" sldId="275"/>
            <ac:grpSpMk id="140" creationId="{E5342931-DBB1-CF71-09B7-CF9A41CE007F}"/>
          </ac:grpSpMkLst>
        </pc:grpChg>
        <pc:picChg chg="mod">
          <ac:chgData name="Kaseder, Marcus" userId="0d224119-b51b-494f-98eb-1c9342917e77" providerId="ADAL" clId="{AD0EAE2D-D247-4FB2-BE45-EA250A206B82}" dt="2023-02-21T18:50:54.483" v="4292"/>
          <ac:picMkLst>
            <pc:docMk/>
            <pc:sldMk cId="3632588872" sldId="275"/>
            <ac:picMk id="3" creationId="{1F79B3FE-74BD-8458-F6FD-930752A6C00B}"/>
          </ac:picMkLst>
        </pc:picChg>
        <pc:picChg chg="add mod topLvl">
          <ac:chgData name="Kaseder, Marcus" userId="0d224119-b51b-494f-98eb-1c9342917e77" providerId="ADAL" clId="{AD0EAE2D-D247-4FB2-BE45-EA250A206B82}" dt="2023-02-20T09:31:46.891" v="4183" actId="164"/>
          <ac:picMkLst>
            <pc:docMk/>
            <pc:sldMk cId="3632588872" sldId="275"/>
            <ac:picMk id="6" creationId="{E4AB2332-ED1B-2A17-F629-A703A450A194}"/>
          </ac:picMkLst>
        </pc:picChg>
        <pc:picChg chg="add mod">
          <ac:chgData name="Kaseder, Marcus" userId="0d224119-b51b-494f-98eb-1c9342917e77" providerId="ADAL" clId="{AD0EAE2D-D247-4FB2-BE45-EA250A206B82}" dt="2023-02-20T09:33:33.147" v="4188" actId="1076"/>
          <ac:picMkLst>
            <pc:docMk/>
            <pc:sldMk cId="3632588872" sldId="275"/>
            <ac:picMk id="60" creationId="{567A17E5-0238-99B9-41F3-F6B6275011EB}"/>
          </ac:picMkLst>
        </pc:picChg>
        <pc:picChg chg="mod">
          <ac:chgData name="Kaseder, Marcus" userId="0d224119-b51b-494f-98eb-1c9342917e77" providerId="ADAL" clId="{AD0EAE2D-D247-4FB2-BE45-EA250A206B82}" dt="2023-02-21T18:51:07.508" v="4295"/>
          <ac:picMkLst>
            <pc:docMk/>
            <pc:sldMk cId="3632588872" sldId="275"/>
            <ac:picMk id="141" creationId="{E15C3D82-A13B-0C48-AFEB-156831F4F66E}"/>
          </ac:picMkLst>
        </pc:picChg>
        <pc:picChg chg="add mod ord">
          <ac:chgData name="Kaseder, Marcus" userId="0d224119-b51b-494f-98eb-1c9342917e77" providerId="ADAL" clId="{AD0EAE2D-D247-4FB2-BE45-EA250A206B82}" dt="2023-02-21T19:04:36.221" v="4375" actId="1037"/>
          <ac:picMkLst>
            <pc:docMk/>
            <pc:sldMk cId="3632588872" sldId="275"/>
            <ac:picMk id="223" creationId="{FD76113B-587A-116D-F4DC-8CB8042DEA40}"/>
          </ac:picMkLst>
        </pc:picChg>
        <pc:picChg chg="add mod">
          <ac:chgData name="Kaseder, Marcus" userId="0d224119-b51b-494f-98eb-1c9342917e77" providerId="ADAL" clId="{AD0EAE2D-D247-4FB2-BE45-EA250A206B82}" dt="2023-02-21T19:04:43.496" v="4389" actId="1038"/>
          <ac:picMkLst>
            <pc:docMk/>
            <pc:sldMk cId="3632588872" sldId="275"/>
            <ac:picMk id="1026" creationId="{880CE7C1-E9FA-92B8-3640-A922D530F158}"/>
          </ac:picMkLst>
        </pc:picChg>
      </pc:sldChg>
      <pc:sldChg chg="addSp delSp modSp add mod">
        <pc:chgData name="Kaseder, Marcus" userId="0d224119-b51b-494f-98eb-1c9342917e77" providerId="ADAL" clId="{AD0EAE2D-D247-4FB2-BE45-EA250A206B82}" dt="2023-02-23T11:17:06.994" v="4479" actId="14100"/>
        <pc:sldMkLst>
          <pc:docMk/>
          <pc:sldMk cId="705507855" sldId="276"/>
        </pc:sldMkLst>
        <pc:spChg chg="add mod">
          <ac:chgData name="Kaseder, Marcus" userId="0d224119-b51b-494f-98eb-1c9342917e77" providerId="ADAL" clId="{AD0EAE2D-D247-4FB2-BE45-EA250A206B82}" dt="2023-02-23T11:17:06.994" v="4479" actId="14100"/>
          <ac:spMkLst>
            <pc:docMk/>
            <pc:sldMk cId="705507855" sldId="276"/>
            <ac:spMk id="3" creationId="{1B5B0BD1-99A3-054F-3D17-8B38ECCA07E2}"/>
          </ac:spMkLst>
        </pc:spChg>
        <pc:spChg chg="mod">
          <ac:chgData name="Kaseder, Marcus" userId="0d224119-b51b-494f-98eb-1c9342917e77" providerId="ADAL" clId="{AD0EAE2D-D247-4FB2-BE45-EA250A206B82}" dt="2023-02-21T19:43:41.840" v="4409" actId="1076"/>
          <ac:spMkLst>
            <pc:docMk/>
            <pc:sldMk cId="705507855" sldId="276"/>
            <ac:spMk id="4" creationId="{C28684B7-9F9D-0BBF-F7E1-9CF2AFE880D9}"/>
          </ac:spMkLst>
        </pc:spChg>
        <pc:spChg chg="del mod">
          <ac:chgData name="Kaseder, Marcus" userId="0d224119-b51b-494f-98eb-1c9342917e77" providerId="ADAL" clId="{AD0EAE2D-D247-4FB2-BE45-EA250A206B82}" dt="2023-02-21T19:20:34.264" v="4401" actId="478"/>
          <ac:spMkLst>
            <pc:docMk/>
            <pc:sldMk cId="705507855" sldId="276"/>
            <ac:spMk id="5" creationId="{378CB35F-8EAA-C27E-CF2B-384AC998247E}"/>
          </ac:spMkLst>
        </pc:spChg>
        <pc:spChg chg="del">
          <ac:chgData name="Kaseder, Marcus" userId="0d224119-b51b-494f-98eb-1c9342917e77" providerId="ADAL" clId="{AD0EAE2D-D247-4FB2-BE45-EA250A206B82}" dt="2023-02-21T19:43:33.584" v="4408" actId="478"/>
          <ac:spMkLst>
            <pc:docMk/>
            <pc:sldMk cId="705507855" sldId="276"/>
            <ac:spMk id="6" creationId="{0938A785-B6E5-3089-9C03-74F1DE810FAA}"/>
          </ac:spMkLst>
        </pc:spChg>
        <pc:spChg chg="del">
          <ac:chgData name="Kaseder, Marcus" userId="0d224119-b51b-494f-98eb-1c9342917e77" providerId="ADAL" clId="{AD0EAE2D-D247-4FB2-BE45-EA250A206B82}" dt="2023-02-21T19:43:05.541" v="4404" actId="478"/>
          <ac:spMkLst>
            <pc:docMk/>
            <pc:sldMk cId="705507855" sldId="276"/>
            <ac:spMk id="11" creationId="{27A2B1C2-943D-6D39-ECE5-3D7C67872C7A}"/>
          </ac:spMkLst>
        </pc:spChg>
        <pc:spChg chg="mod">
          <ac:chgData name="Kaseder, Marcus" userId="0d224119-b51b-494f-98eb-1c9342917e77" providerId="ADAL" clId="{AD0EAE2D-D247-4FB2-BE45-EA250A206B82}" dt="2023-02-23T11:16:33.399" v="4470" actId="1076"/>
          <ac:spMkLst>
            <pc:docMk/>
            <pc:sldMk cId="705507855" sldId="276"/>
            <ac:spMk id="14" creationId="{27B80262-6405-C52F-135F-FA496EB2B071}"/>
          </ac:spMkLst>
        </pc:spChg>
        <pc:picChg chg="add del mod">
          <ac:chgData name="Kaseder, Marcus" userId="0d224119-b51b-494f-98eb-1c9342917e77" providerId="ADAL" clId="{AD0EAE2D-D247-4FB2-BE45-EA250A206B82}" dt="2023-02-21T19:51:21.140" v="4420" actId="478"/>
          <ac:picMkLst>
            <pc:docMk/>
            <pc:sldMk cId="705507855" sldId="276"/>
            <ac:picMk id="3" creationId="{BFA0BF20-77DB-3964-92B8-36F9662A4692}"/>
          </ac:picMkLst>
        </pc:picChg>
        <pc:picChg chg="mod">
          <ac:chgData name="Kaseder, Marcus" userId="0d224119-b51b-494f-98eb-1c9342917e77" providerId="ADAL" clId="{AD0EAE2D-D247-4FB2-BE45-EA250A206B82}" dt="2023-02-21T19:45:31.652" v="4415" actId="14100"/>
          <ac:picMkLst>
            <pc:docMk/>
            <pc:sldMk cId="705507855" sldId="276"/>
            <ac:picMk id="7" creationId="{EC93FF6A-14CA-FBF8-148F-1AA1FA622536}"/>
          </ac:picMkLst>
        </pc:picChg>
        <pc:picChg chg="del">
          <ac:chgData name="Kaseder, Marcus" userId="0d224119-b51b-494f-98eb-1c9342917e77" providerId="ADAL" clId="{AD0EAE2D-D247-4FB2-BE45-EA250A206B82}" dt="2023-02-21T19:43:01.584" v="4403" actId="478"/>
          <ac:picMkLst>
            <pc:docMk/>
            <pc:sldMk cId="705507855" sldId="276"/>
            <ac:picMk id="9" creationId="{15CA27DE-A94A-A8AA-4A19-2E8BBB41A519}"/>
          </ac:picMkLst>
        </pc:picChg>
        <pc:picChg chg="add mod">
          <ac:chgData name="Kaseder, Marcus" userId="0d224119-b51b-494f-98eb-1c9342917e77" providerId="ADAL" clId="{AD0EAE2D-D247-4FB2-BE45-EA250A206B82}" dt="2023-02-23T11:16:12.318" v="4465" actId="14100"/>
          <ac:picMkLst>
            <pc:docMk/>
            <pc:sldMk cId="705507855" sldId="276"/>
            <ac:picMk id="10" creationId="{B4261845-8AF2-B64D-8E06-22D67AFA2A71}"/>
          </ac:picMkLst>
        </pc:picChg>
        <pc:picChg chg="mod">
          <ac:chgData name="Kaseder, Marcus" userId="0d224119-b51b-494f-98eb-1c9342917e77" providerId="ADAL" clId="{AD0EAE2D-D247-4FB2-BE45-EA250A206B82}" dt="2023-02-23T11:16:33.399" v="4470" actId="1076"/>
          <ac:picMkLst>
            <pc:docMk/>
            <pc:sldMk cId="705507855" sldId="276"/>
            <ac:picMk id="13" creationId="{1B4806FA-79F4-8705-3E90-1728B936266E}"/>
          </ac:picMkLst>
        </pc:picChg>
        <pc:picChg chg="add mod">
          <ac:chgData name="Kaseder, Marcus" userId="0d224119-b51b-494f-98eb-1c9342917e77" providerId="ADAL" clId="{AD0EAE2D-D247-4FB2-BE45-EA250A206B82}" dt="2023-02-23T11:16:24.562" v="4469" actId="14100"/>
          <ac:picMkLst>
            <pc:docMk/>
            <pc:sldMk cId="705507855" sldId="276"/>
            <ac:picMk id="15" creationId="{B5B7288B-D2EC-FBDD-BB4D-F5413DF08103}"/>
          </ac:picMkLst>
        </pc:picChg>
      </pc:sldChg>
      <pc:sldMasterChg chg="modSp mod setBg modSldLayout">
        <pc:chgData name="Kaseder, Marcus" userId="0d224119-b51b-494f-98eb-1c9342917e77" providerId="ADAL" clId="{AD0EAE2D-D247-4FB2-BE45-EA250A206B82}" dt="2023-02-09T08:36:29.170" v="157" actId="207"/>
        <pc:sldMasterMkLst>
          <pc:docMk/>
          <pc:sldMasterMk cId="2935033860" sldId="2147483648"/>
        </pc:sldMasterMkLst>
        <pc:spChg chg="mod">
          <ac:chgData name="Kaseder, Marcus" userId="0d224119-b51b-494f-98eb-1c9342917e77" providerId="ADAL" clId="{AD0EAE2D-D247-4FB2-BE45-EA250A206B82}" dt="2023-02-09T08:22:35.808" v="63" actId="1036"/>
          <ac:spMkLst>
            <pc:docMk/>
            <pc:sldMasterMk cId="2935033860" sldId="2147483648"/>
            <ac:spMk id="2" creationId="{49BCA5CB-39AB-DB98-6A07-9AF40D5D1E2C}"/>
          </ac:spMkLst>
        </pc:spChg>
        <pc:spChg chg="mod">
          <ac:chgData name="Kaseder, Marcus" userId="0d224119-b51b-494f-98eb-1c9342917e77" providerId="ADAL" clId="{AD0EAE2D-D247-4FB2-BE45-EA250A206B82}" dt="2023-02-09T08:22:43.997" v="81" actId="1036"/>
          <ac:spMkLst>
            <pc:docMk/>
            <pc:sldMasterMk cId="2935033860" sldId="2147483648"/>
            <ac:spMk id="3" creationId="{366E28A6-C4E8-5A7E-9CBF-AD4CDE05CB28}"/>
          </ac:spMkLst>
        </pc:spChg>
        <pc:sldLayoutChg chg="setBg">
          <pc:chgData name="Kaseder, Marcus" userId="0d224119-b51b-494f-98eb-1c9342917e77" providerId="ADAL" clId="{AD0EAE2D-D247-4FB2-BE45-EA250A206B82}" dt="2023-02-09T08:10:53.227" v="4"/>
          <pc:sldLayoutMkLst>
            <pc:docMk/>
            <pc:sldMasterMk cId="2935033860" sldId="2147483648"/>
            <pc:sldLayoutMk cId="64956455" sldId="2147483649"/>
          </pc:sldLayoutMkLst>
        </pc:sldLayoutChg>
        <pc:sldLayoutChg chg="setBg">
          <pc:chgData name="Kaseder, Marcus" userId="0d224119-b51b-494f-98eb-1c9342917e77" providerId="ADAL" clId="{AD0EAE2D-D247-4FB2-BE45-EA250A206B82}" dt="2023-02-09T08:10:53.227" v="4"/>
          <pc:sldLayoutMkLst>
            <pc:docMk/>
            <pc:sldMasterMk cId="2935033860" sldId="2147483648"/>
            <pc:sldLayoutMk cId="3244757895" sldId="2147483650"/>
          </pc:sldLayoutMkLst>
        </pc:sldLayoutChg>
        <pc:sldLayoutChg chg="setBg">
          <pc:chgData name="Kaseder, Marcus" userId="0d224119-b51b-494f-98eb-1c9342917e77" providerId="ADAL" clId="{AD0EAE2D-D247-4FB2-BE45-EA250A206B82}" dt="2023-02-09T08:10:53.227" v="4"/>
          <pc:sldLayoutMkLst>
            <pc:docMk/>
            <pc:sldMasterMk cId="2935033860" sldId="2147483648"/>
            <pc:sldLayoutMk cId="794877722" sldId="2147483651"/>
          </pc:sldLayoutMkLst>
        </pc:sldLayoutChg>
        <pc:sldLayoutChg chg="modSp mod setBg">
          <pc:chgData name="Kaseder, Marcus" userId="0d224119-b51b-494f-98eb-1c9342917e77" providerId="ADAL" clId="{AD0EAE2D-D247-4FB2-BE45-EA250A206B82}" dt="2023-02-09T08:23:56.043" v="102" actId="1035"/>
          <pc:sldLayoutMkLst>
            <pc:docMk/>
            <pc:sldMasterMk cId="2935033860" sldId="2147483648"/>
            <pc:sldLayoutMk cId="3795062281" sldId="2147483652"/>
          </pc:sldLayoutMkLst>
          <pc:spChg chg="mod">
            <ac:chgData name="Kaseder, Marcus" userId="0d224119-b51b-494f-98eb-1c9342917e77" providerId="ADAL" clId="{AD0EAE2D-D247-4FB2-BE45-EA250A206B82}" dt="2023-02-09T08:23:56.043" v="102" actId="1035"/>
            <ac:spMkLst>
              <pc:docMk/>
              <pc:sldMasterMk cId="2935033860" sldId="2147483648"/>
              <pc:sldLayoutMk cId="3795062281" sldId="2147483652"/>
              <ac:spMk id="3" creationId="{71F72C86-A782-05BF-1763-CD74A9CFF00B}"/>
            </ac:spMkLst>
          </pc:spChg>
          <pc:spChg chg="mod">
            <ac:chgData name="Kaseder, Marcus" userId="0d224119-b51b-494f-98eb-1c9342917e77" providerId="ADAL" clId="{AD0EAE2D-D247-4FB2-BE45-EA250A206B82}" dt="2023-02-09T08:23:56.043" v="102" actId="1035"/>
            <ac:spMkLst>
              <pc:docMk/>
              <pc:sldMasterMk cId="2935033860" sldId="2147483648"/>
              <pc:sldLayoutMk cId="3795062281" sldId="2147483652"/>
              <ac:spMk id="4" creationId="{F2845D9C-B757-5FEF-6636-2839C7797E27}"/>
            </ac:spMkLst>
          </pc:spChg>
        </pc:sldLayoutChg>
        <pc:sldLayoutChg chg="addSp delSp modSp mod setBg">
          <pc:chgData name="Kaseder, Marcus" userId="0d224119-b51b-494f-98eb-1c9342917e77" providerId="ADAL" clId="{AD0EAE2D-D247-4FB2-BE45-EA250A206B82}" dt="2023-02-09T08:36:29.170" v="157" actId="207"/>
          <pc:sldLayoutMkLst>
            <pc:docMk/>
            <pc:sldMasterMk cId="2935033860" sldId="2147483648"/>
            <pc:sldLayoutMk cId="1219475485" sldId="2147483653"/>
          </pc:sldLayoutMkLst>
          <pc:spChg chg="del">
            <ac:chgData name="Kaseder, Marcus" userId="0d224119-b51b-494f-98eb-1c9342917e77" providerId="ADAL" clId="{AD0EAE2D-D247-4FB2-BE45-EA250A206B82}" dt="2023-02-09T08:24:42.067" v="103" actId="478"/>
            <ac:spMkLst>
              <pc:docMk/>
              <pc:sldMasterMk cId="2935033860" sldId="2147483648"/>
              <pc:sldLayoutMk cId="1219475485" sldId="2147483653"/>
              <ac:spMk id="2" creationId="{96E37AD5-BEB6-3258-4B90-DD35421DE60E}"/>
            </ac:spMkLst>
          </pc:spChg>
          <pc:spChg chg="mod">
            <ac:chgData name="Kaseder, Marcus" userId="0d224119-b51b-494f-98eb-1c9342917e77" providerId="ADAL" clId="{AD0EAE2D-D247-4FB2-BE45-EA250A206B82}" dt="2023-02-09T08:36:29.170" v="157" actId="207"/>
            <ac:spMkLst>
              <pc:docMk/>
              <pc:sldMasterMk cId="2935033860" sldId="2147483648"/>
              <pc:sldLayoutMk cId="1219475485" sldId="2147483653"/>
              <ac:spMk id="3" creationId="{741F2EB4-F208-343E-0A42-00CB1D48E570}"/>
            </ac:spMkLst>
          </pc:spChg>
          <pc:spChg chg="mod">
            <ac:chgData name="Kaseder, Marcus" userId="0d224119-b51b-494f-98eb-1c9342917e77" providerId="ADAL" clId="{AD0EAE2D-D247-4FB2-BE45-EA250A206B82}" dt="2023-02-09T08:25:16.635" v="148" actId="1035"/>
            <ac:spMkLst>
              <pc:docMk/>
              <pc:sldMasterMk cId="2935033860" sldId="2147483648"/>
              <pc:sldLayoutMk cId="1219475485" sldId="2147483653"/>
              <ac:spMk id="4" creationId="{578098E6-D356-26D7-FEE0-60AD36466DE5}"/>
            </ac:spMkLst>
          </pc:spChg>
          <pc:spChg chg="mod">
            <ac:chgData name="Kaseder, Marcus" userId="0d224119-b51b-494f-98eb-1c9342917e77" providerId="ADAL" clId="{AD0EAE2D-D247-4FB2-BE45-EA250A206B82}" dt="2023-02-09T08:36:29.170" v="157" actId="207"/>
            <ac:spMkLst>
              <pc:docMk/>
              <pc:sldMasterMk cId="2935033860" sldId="2147483648"/>
              <pc:sldLayoutMk cId="1219475485" sldId="2147483653"/>
              <ac:spMk id="5" creationId="{07733810-5F7D-F9AF-7509-B9F8BEACF456}"/>
            </ac:spMkLst>
          </pc:spChg>
          <pc:spChg chg="mod">
            <ac:chgData name="Kaseder, Marcus" userId="0d224119-b51b-494f-98eb-1c9342917e77" providerId="ADAL" clId="{AD0EAE2D-D247-4FB2-BE45-EA250A206B82}" dt="2023-02-09T08:25:16.635" v="148" actId="1035"/>
            <ac:spMkLst>
              <pc:docMk/>
              <pc:sldMasterMk cId="2935033860" sldId="2147483648"/>
              <pc:sldLayoutMk cId="1219475485" sldId="2147483653"/>
              <ac:spMk id="6" creationId="{29FD41E6-10A6-9801-A345-E5294D335302}"/>
            </ac:spMkLst>
          </pc:spChg>
          <pc:spChg chg="add mod">
            <ac:chgData name="Kaseder, Marcus" userId="0d224119-b51b-494f-98eb-1c9342917e77" providerId="ADAL" clId="{AD0EAE2D-D247-4FB2-BE45-EA250A206B82}" dt="2023-02-09T08:24:45.696" v="104"/>
            <ac:spMkLst>
              <pc:docMk/>
              <pc:sldMasterMk cId="2935033860" sldId="2147483648"/>
              <pc:sldLayoutMk cId="1219475485" sldId="2147483653"/>
              <ac:spMk id="10" creationId="{8A49C8C6-C2D9-1E1F-F9FA-F344E88EACBA}"/>
            </ac:spMkLst>
          </pc:spChg>
        </pc:sldLayoutChg>
        <pc:sldLayoutChg chg="setBg">
          <pc:chgData name="Kaseder, Marcus" userId="0d224119-b51b-494f-98eb-1c9342917e77" providerId="ADAL" clId="{AD0EAE2D-D247-4FB2-BE45-EA250A206B82}" dt="2023-02-09T08:10:53.227" v="4"/>
          <pc:sldLayoutMkLst>
            <pc:docMk/>
            <pc:sldMasterMk cId="2935033860" sldId="2147483648"/>
            <pc:sldLayoutMk cId="3293686946" sldId="2147483654"/>
          </pc:sldLayoutMkLst>
        </pc:sldLayoutChg>
        <pc:sldLayoutChg chg="setBg">
          <pc:chgData name="Kaseder, Marcus" userId="0d224119-b51b-494f-98eb-1c9342917e77" providerId="ADAL" clId="{AD0EAE2D-D247-4FB2-BE45-EA250A206B82}" dt="2023-02-09T08:10:53.227" v="4"/>
          <pc:sldLayoutMkLst>
            <pc:docMk/>
            <pc:sldMasterMk cId="2935033860" sldId="2147483648"/>
            <pc:sldLayoutMk cId="3956492850" sldId="2147483655"/>
          </pc:sldLayoutMkLst>
        </pc:sldLayoutChg>
        <pc:sldLayoutChg chg="setBg">
          <pc:chgData name="Kaseder, Marcus" userId="0d224119-b51b-494f-98eb-1c9342917e77" providerId="ADAL" clId="{AD0EAE2D-D247-4FB2-BE45-EA250A206B82}" dt="2023-02-09T08:10:53.227" v="4"/>
          <pc:sldLayoutMkLst>
            <pc:docMk/>
            <pc:sldMasterMk cId="2935033860" sldId="2147483648"/>
            <pc:sldLayoutMk cId="2318991539" sldId="2147483656"/>
          </pc:sldLayoutMkLst>
        </pc:sldLayoutChg>
        <pc:sldLayoutChg chg="setBg">
          <pc:chgData name="Kaseder, Marcus" userId="0d224119-b51b-494f-98eb-1c9342917e77" providerId="ADAL" clId="{AD0EAE2D-D247-4FB2-BE45-EA250A206B82}" dt="2023-02-09T08:10:53.227" v="4"/>
          <pc:sldLayoutMkLst>
            <pc:docMk/>
            <pc:sldMasterMk cId="2935033860" sldId="2147483648"/>
            <pc:sldLayoutMk cId="2756953673" sldId="2147483657"/>
          </pc:sldLayoutMkLst>
        </pc:sldLayoutChg>
        <pc:sldLayoutChg chg="setBg">
          <pc:chgData name="Kaseder, Marcus" userId="0d224119-b51b-494f-98eb-1c9342917e77" providerId="ADAL" clId="{AD0EAE2D-D247-4FB2-BE45-EA250A206B82}" dt="2023-02-09T08:10:53.227" v="4"/>
          <pc:sldLayoutMkLst>
            <pc:docMk/>
            <pc:sldMasterMk cId="2935033860" sldId="2147483648"/>
            <pc:sldLayoutMk cId="3242107860" sldId="2147483658"/>
          </pc:sldLayoutMkLst>
        </pc:sldLayoutChg>
        <pc:sldLayoutChg chg="setBg">
          <pc:chgData name="Kaseder, Marcus" userId="0d224119-b51b-494f-98eb-1c9342917e77" providerId="ADAL" clId="{AD0EAE2D-D247-4FB2-BE45-EA250A206B82}" dt="2023-02-09T08:10:53.227" v="4"/>
          <pc:sldLayoutMkLst>
            <pc:docMk/>
            <pc:sldMasterMk cId="2935033860" sldId="2147483648"/>
            <pc:sldLayoutMk cId="1004971231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156DA8-D70B-4641-BE0F-3F28746AC649}" type="datetimeFigureOut">
              <a:rPr lang="de-DE" smtClean="0"/>
              <a:t>22.02.2023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6458D-23F9-4743-B3D9-F5B26217AA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5702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6458D-23F9-4743-B3D9-F5B26217AAC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386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und </a:t>
            </a:r>
            <a:r>
              <a:rPr lang="en-US" dirty="0" err="1"/>
              <a:t>arbeite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adesso SE. </a:t>
            </a:r>
            <a:r>
              <a:rPr lang="en-US" dirty="0" err="1"/>
              <a:t>Ihr</a:t>
            </a:r>
            <a:r>
              <a:rPr lang="en-US" dirty="0"/>
              <a:t> </a:t>
            </a:r>
            <a:r>
              <a:rPr lang="en-US" dirty="0" err="1"/>
              <a:t>findet</a:t>
            </a:r>
            <a:r>
              <a:rPr lang="en-US" dirty="0"/>
              <a:t> </a:t>
            </a:r>
            <a:r>
              <a:rPr lang="en-US" dirty="0" err="1"/>
              <a:t>mich</a:t>
            </a:r>
            <a:r>
              <a:rPr lang="en-US" dirty="0"/>
              <a:t> an </a:t>
            </a:r>
            <a:r>
              <a:rPr lang="en-US" dirty="0" err="1"/>
              <a:t>unserem</a:t>
            </a:r>
            <a:r>
              <a:rPr lang="en-US" dirty="0"/>
              <a:t> Stand.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6458D-23F9-4743-B3D9-F5B26217AAC1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1314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Attribute und Filter sind auf Controller Ebene</a:t>
            </a:r>
          </a:p>
          <a:p>
            <a:r>
              <a:rPr lang="de-DE" dirty="0"/>
              <a:t>Middleware wird noch vor Controller-Routing ausgeführt</a:t>
            </a:r>
          </a:p>
          <a:p>
            <a:r>
              <a:rPr lang="de-DE" dirty="0"/>
              <a:t>Middleware hat eine feste Reihenfolge.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6458D-23F9-4743-B3D9-F5B26217AAC1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4718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6458D-23F9-4743-B3D9-F5B26217AAC1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8652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EED505-8E02-48C9-4711-2BC79E5989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C746E42-3250-E461-A329-00C03CF78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B621E1-B44E-E6CB-86C4-788B4CCE2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EB1A0-788D-4127-8B7E-177694300415}" type="datetimeFigureOut">
              <a:rPr lang="en-US" smtClean="0"/>
              <a:t>2/22/2023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EADD65-0FFD-466E-5268-83754E097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998F43-EDC8-AA90-FDC5-7B8B90133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BC680-3B02-4C35-AAAC-A2B0F3497090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56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8D7B14-A97B-AFEE-3868-E4A9F128D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6F94330-68D3-8DF2-2709-21999B445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F8B9DF-C759-856E-AAB1-8188A8C4F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EB1A0-788D-4127-8B7E-177694300415}" type="datetimeFigureOut">
              <a:rPr lang="en-US" smtClean="0"/>
              <a:t>2/22/2023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BE0533-7D36-2CE9-CA70-420342B75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C04531-024B-8883-6050-1201F109D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BC680-3B02-4C35-AAAC-A2B0F3497090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107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1960F95-CCF0-AAFE-7714-0565793F12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D9E6864-8F55-9CB1-87D6-17A06FDA8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486A35-3485-07F7-1493-4B8E6055E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EB1A0-788D-4127-8B7E-177694300415}" type="datetimeFigureOut">
              <a:rPr lang="en-US" smtClean="0"/>
              <a:t>2/22/2023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B6A7E2-84DB-16B1-7F5B-9B4C0B9F6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B17D4F-AC9C-E04E-F41E-15CD7993D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BC680-3B02-4C35-AAAC-A2B0F3497090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971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644F0B-C719-6212-43EA-4A107F1D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3BFD41-9290-F8AB-BDB8-58B17AC33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rgbClr val="F58019"/>
              </a:buClr>
              <a:buFont typeface="Wingdings" panose="05000000000000000000" pitchFamily="2" charset="2"/>
              <a:buChar char="Ø"/>
              <a:defRPr/>
            </a:lvl1pPr>
            <a:lvl2pPr marL="685800" indent="-228600">
              <a:buClr>
                <a:srgbClr val="F58019"/>
              </a:buClr>
              <a:buFont typeface="Wingdings" panose="05000000000000000000" pitchFamily="2" charset="2"/>
              <a:buChar char="Ø"/>
              <a:defRPr/>
            </a:lvl2pPr>
            <a:lvl3pPr marL="1143000" indent="-228600">
              <a:buClr>
                <a:srgbClr val="F58019"/>
              </a:buClr>
              <a:buFont typeface="Wingdings" panose="05000000000000000000" pitchFamily="2" charset="2"/>
              <a:buChar char="Ø"/>
              <a:defRPr/>
            </a:lvl3pPr>
            <a:lvl4pPr marL="1600200" indent="-228600">
              <a:buClr>
                <a:srgbClr val="F58019"/>
              </a:buClr>
              <a:buFont typeface="Wingdings" panose="05000000000000000000" pitchFamily="2" charset="2"/>
              <a:buChar char="Ø"/>
              <a:defRPr/>
            </a:lvl4pPr>
            <a:lvl5pPr marL="2057400" indent="-228600">
              <a:buClr>
                <a:srgbClr val="F58019"/>
              </a:buClr>
              <a:buFont typeface="Wingdings" panose="05000000000000000000" pitchFamily="2" charset="2"/>
              <a:buChar char="Ø"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EEFD78-8A06-869F-2596-D5895D524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EB1A0-788D-4127-8B7E-177694300415}" type="datetimeFigureOut">
              <a:rPr lang="en-US" smtClean="0"/>
              <a:t>2/22/2023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869E0C-B85E-9F0C-F35A-0790ADF23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818A08-0309-2586-7814-B7ED622CF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BC680-3B02-4C35-AAAC-A2B0F3497090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757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98DF21-8F92-FCE7-920D-2C75A2097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C585635-2629-49C9-6CA3-88CBF2E09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E34771-1B2A-1F62-9561-7AF4FD0DC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EB1A0-788D-4127-8B7E-177694300415}" type="datetimeFigureOut">
              <a:rPr lang="en-US" smtClean="0"/>
              <a:t>2/22/2023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54DC53-621E-243C-0CC0-68D3E3779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D8DF43-E785-BA12-43F6-D879F92D6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BC680-3B02-4C35-AAAC-A2B0F3497090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877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F98E03-BE84-F6C5-FAE6-36B6AEF97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F72C86-A782-05BF-1763-CD74A9CFF0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02292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845D9C-B757-5FEF-6636-2839C7797E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02292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A0C895C-4815-911B-32EF-59BD5D3ED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EB1A0-788D-4127-8B7E-177694300415}" type="datetimeFigureOut">
              <a:rPr lang="en-US" smtClean="0"/>
              <a:t>2/22/2023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9AEE783-55E2-92F2-FE0C-CC7BA5CCB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636F131-A3D5-773E-5FD4-43489D3A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BC680-3B02-4C35-AAAC-A2B0F3497090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062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1F2EB4-F208-343E-0A42-00CB1D48E5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32440"/>
            <a:ext cx="5157787" cy="530757"/>
          </a:xfrm>
          <a:solidFill>
            <a:srgbClr val="F58019"/>
          </a:solidFill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78098E6-D356-26D7-FEE0-60AD36466D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63198"/>
            <a:ext cx="5157787" cy="3684588"/>
          </a:xfrm>
        </p:spPr>
        <p:txBody>
          <a:bodyPr/>
          <a:lstStyle>
            <a:lvl1pPr marL="228600" indent="-228600">
              <a:buClr>
                <a:srgbClr val="F58019"/>
              </a:buClr>
              <a:buFont typeface="Wingdings" panose="05000000000000000000" pitchFamily="2" charset="2"/>
              <a:buChar char="Ø"/>
              <a:defRPr/>
            </a:lvl1pPr>
            <a:lvl2pPr marL="685800" indent="-228600">
              <a:buClr>
                <a:srgbClr val="F58019"/>
              </a:buClr>
              <a:buFont typeface="Wingdings" panose="05000000000000000000" pitchFamily="2" charset="2"/>
              <a:buChar char="Ø"/>
              <a:defRPr/>
            </a:lvl2pPr>
            <a:lvl3pPr marL="1143000" indent="-228600">
              <a:buClr>
                <a:srgbClr val="F58019"/>
              </a:buClr>
              <a:buFont typeface="Wingdings" panose="05000000000000000000" pitchFamily="2" charset="2"/>
              <a:buChar char="Ø"/>
              <a:defRPr/>
            </a:lvl3pPr>
            <a:lvl4pPr marL="1600200" indent="-228600">
              <a:buClr>
                <a:srgbClr val="F58019"/>
              </a:buClr>
              <a:buFont typeface="Wingdings" panose="05000000000000000000" pitchFamily="2" charset="2"/>
              <a:buChar char="Ø"/>
              <a:defRPr/>
            </a:lvl4pPr>
            <a:lvl5pPr marL="2057400" indent="-228600">
              <a:buClr>
                <a:srgbClr val="F58019"/>
              </a:buClr>
              <a:buFont typeface="Wingdings" panose="05000000000000000000" pitchFamily="2" charset="2"/>
              <a:buChar char="Ø"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7733810-5F7D-F9AF-7509-B9F8BEACF4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32440"/>
            <a:ext cx="5183188" cy="530758"/>
          </a:xfrm>
          <a:solidFill>
            <a:srgbClr val="F58019"/>
          </a:solidFill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9FD41E6-10A6-9801-A345-E5294D3353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63198"/>
            <a:ext cx="5183188" cy="3684588"/>
          </a:xfrm>
        </p:spPr>
        <p:txBody>
          <a:bodyPr/>
          <a:lstStyle>
            <a:lvl1pPr marL="228600" indent="-228600">
              <a:buClr>
                <a:srgbClr val="F58019"/>
              </a:buClr>
              <a:buFont typeface="Wingdings" panose="05000000000000000000" pitchFamily="2" charset="2"/>
              <a:buChar char="Ø"/>
              <a:defRPr/>
            </a:lvl1pPr>
            <a:lvl2pPr marL="685800" indent="-228600">
              <a:buClr>
                <a:srgbClr val="F58019"/>
              </a:buClr>
              <a:buFont typeface="Wingdings" panose="05000000000000000000" pitchFamily="2" charset="2"/>
              <a:buChar char="Ø"/>
              <a:defRPr/>
            </a:lvl2pPr>
            <a:lvl3pPr marL="1143000" indent="-228600">
              <a:buClr>
                <a:srgbClr val="F58019"/>
              </a:buClr>
              <a:buFont typeface="Wingdings" panose="05000000000000000000" pitchFamily="2" charset="2"/>
              <a:buChar char="Ø"/>
              <a:defRPr/>
            </a:lvl3pPr>
            <a:lvl4pPr marL="1600200" indent="-228600">
              <a:buClr>
                <a:srgbClr val="F58019"/>
              </a:buClr>
              <a:buFont typeface="Wingdings" panose="05000000000000000000" pitchFamily="2" charset="2"/>
              <a:buChar char="Ø"/>
              <a:defRPr/>
            </a:lvl4pPr>
            <a:lvl5pPr marL="2057400" indent="-228600">
              <a:buClr>
                <a:srgbClr val="F58019"/>
              </a:buClr>
              <a:buFont typeface="Wingdings" panose="05000000000000000000" pitchFamily="2" charset="2"/>
              <a:buChar char="Ø"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0FEAEFD-A6BA-1ECE-837E-EAC5E20C6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EB1A0-788D-4127-8B7E-177694300415}" type="datetimeFigureOut">
              <a:rPr lang="en-US" smtClean="0"/>
              <a:t>2/22/2023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0C9A773-49D9-A2E1-177B-FC5762B66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E2CF6A9-6C80-6EA4-5396-CAABE86AA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BC680-3B02-4C35-AAAC-A2B0F3497090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8A49C8C6-C2D9-1E1F-F9FA-F344E88EA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790"/>
            <a:ext cx="10515600" cy="828675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475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FA2FF-6E71-EE4F-9BB1-57FBBCDEC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2888C77-1559-D21C-D541-53D59F4B3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EB1A0-788D-4127-8B7E-177694300415}" type="datetimeFigureOut">
              <a:rPr lang="en-US" smtClean="0"/>
              <a:t>2/22/2023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F6F31A5-2EBB-07C0-95E0-3BB61D2B3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11BD52A-9189-BC9E-0E83-12A846523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BC680-3B02-4C35-AAAC-A2B0F3497090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686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DBD73B5-7286-63FC-5552-28B71A04A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EB1A0-788D-4127-8B7E-177694300415}" type="datetimeFigureOut">
              <a:rPr lang="en-US" smtClean="0"/>
              <a:t>2/22/2023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A6AA698-ACA2-7502-E29E-164242EB2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8CD38C-4932-F41D-1FB2-17A915ED8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BC680-3B02-4C35-AAAC-A2B0F3497090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492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7AAF60-356D-88B7-76D5-2F73DA97B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310E3D-0454-07C8-DAD6-3B34E36FE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26B46A8-9B89-17E7-E02E-4CA216EC1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5C9C9E0-C49A-8DB4-04EF-D6607D2F5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EB1A0-788D-4127-8B7E-177694300415}" type="datetimeFigureOut">
              <a:rPr lang="en-US" smtClean="0"/>
              <a:t>2/22/2023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63D637F-E264-3543-A443-6716D8C84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27EECD4-355B-1F0D-4F70-0FCFA9A45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BC680-3B02-4C35-AAAC-A2B0F3497090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991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400317-EAB5-F01C-B179-07616EA5D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392D636-18EC-8FE0-F896-D00BF76C5D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4BD5A6D-9052-6D40-EEF4-5B9DFEE144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AC3CBFE-CCE3-7338-4589-E15968BC1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EB1A0-788D-4127-8B7E-177694300415}" type="datetimeFigureOut">
              <a:rPr lang="en-US" smtClean="0"/>
              <a:t>2/22/2023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03F90A9-F75B-70C3-AA04-2B382E482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A923882-743A-395E-014E-60543F2D7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BC680-3B02-4C35-AAAC-A2B0F3497090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53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9BCA5CB-39AB-DB98-6A07-9AF40D5D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790"/>
            <a:ext cx="10515600" cy="828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6E28A6-C4E8-5A7E-9CBF-AD4CDE05C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938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4545C5-EA5A-2B1A-F406-69E6DE832C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EB1A0-788D-4127-8B7E-177694300415}" type="datetimeFigureOut">
              <a:rPr lang="en-US" smtClean="0"/>
              <a:t>2/22/2023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C9DB55-3434-A990-3C6F-8AB7F1DB44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FA612C-17F3-0AED-2EE0-38A74A8AD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2BC680-3B02-4C35-AAAC-A2B0F3497090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033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F58019"/>
        </a:buClr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58019"/>
        </a:buClr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58019"/>
        </a:buClr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58019"/>
        </a:buClr>
        <a:buFont typeface="Wingdings" panose="05000000000000000000" pitchFamily="2" charset="2"/>
        <a:buChar char="Ø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58019"/>
        </a:buClr>
        <a:buFont typeface="Wingdings" panose="05000000000000000000" pitchFamily="2" charset="2"/>
        <a:buChar char="Ø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dessoSE/ControllerVsMinimalApi" TargetMode="External"/><Relationship Id="rId3" Type="http://schemas.openxmlformats.org/officeDocument/2006/relationships/image" Target="../media/image5.wmf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linkedin.com/in/marcus-kaseder-903394263/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E3B1F68-1773-7AD8-B5D2-264E49C58B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61" y="1778227"/>
            <a:ext cx="11697077" cy="2387600"/>
          </a:xfrm>
        </p:spPr>
        <p:txBody>
          <a:bodyPr>
            <a:normAutofit/>
          </a:bodyPr>
          <a:lstStyle/>
          <a:p>
            <a:r>
              <a:rPr lang="de-DE" sz="4400" b="1" i="0" cap="all" dirty="0">
                <a:solidFill>
                  <a:srgbClr val="FFFFFE"/>
                </a:solidFill>
                <a:effectLst/>
                <a:latin typeface="Open Sans" panose="020B0606030504020204" pitchFamily="34" charset="0"/>
              </a:rPr>
              <a:t>MINIMAL API </a:t>
            </a:r>
            <a:br>
              <a:rPr lang="de-DE" sz="4400" b="1" i="0" cap="all" dirty="0">
                <a:solidFill>
                  <a:srgbClr val="FFFFFE"/>
                </a:solidFill>
                <a:effectLst/>
                <a:latin typeface="Open Sans" panose="020B0606030504020204" pitchFamily="34" charset="0"/>
              </a:rPr>
            </a:br>
            <a:r>
              <a:rPr lang="de-DE" sz="4400" b="1" i="0" cap="all" dirty="0">
                <a:solidFill>
                  <a:srgbClr val="FFFFFE"/>
                </a:solidFill>
                <a:effectLst/>
                <a:latin typeface="Open Sans" panose="020B0606030504020204" pitchFamily="34" charset="0"/>
              </a:rPr>
              <a:t> SPIELEREI ODER ENTERPRISE-FÄHIG?</a:t>
            </a:r>
            <a:endParaRPr lang="en-US" sz="4400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E71940A5-552F-136F-7612-7ABFD00AA7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255907"/>
            <a:ext cx="9144000" cy="1655762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Marcus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Kaseder</a:t>
            </a:r>
          </a:p>
        </p:txBody>
      </p:sp>
    </p:spTree>
    <p:extLst>
      <p:ext uri="{BB962C8B-B14F-4D97-AF65-F5344CB8AC3E}">
        <p14:creationId xmlns:p14="http://schemas.microsoft.com/office/powerpoint/2010/main" val="900062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FDDD98-FAAE-7123-53A0-416BA5692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 Testergebnisse - Memory</a:t>
            </a: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FEECDAC9-9302-1C2D-EE08-03970202AA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151465"/>
            <a:ext cx="10795559" cy="4479790"/>
          </a:xfrm>
        </p:spPr>
      </p:pic>
    </p:spTree>
    <p:extLst>
      <p:ext uri="{BB962C8B-B14F-4D97-AF65-F5344CB8AC3E}">
        <p14:creationId xmlns:p14="http://schemas.microsoft.com/office/powerpoint/2010/main" val="2037602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FDDD98-FAAE-7123-53A0-416BA5692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 Testergebnisse - Memory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7AF25894-014B-4878-1AD0-217D396E1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151465"/>
            <a:ext cx="10804557" cy="4377292"/>
          </a:xfrm>
        </p:spPr>
      </p:pic>
    </p:spTree>
    <p:extLst>
      <p:ext uri="{BB962C8B-B14F-4D97-AF65-F5344CB8AC3E}">
        <p14:creationId xmlns:p14="http://schemas.microsoft.com/office/powerpoint/2010/main" val="2055250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FDDD98-FAAE-7123-53A0-416BA5692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 Testergebnisse - Memory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5858D9B0-682E-F44F-E23A-7266E805B5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151465"/>
            <a:ext cx="10839818" cy="4456233"/>
          </a:xfrm>
        </p:spPr>
      </p:pic>
    </p:spTree>
    <p:extLst>
      <p:ext uri="{BB962C8B-B14F-4D97-AF65-F5344CB8AC3E}">
        <p14:creationId xmlns:p14="http://schemas.microsoft.com/office/powerpoint/2010/main" val="369322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7096A1-3B27-B44B-1398-E9BF632DF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</a:t>
            </a:r>
            <a:r>
              <a:rPr lang="en-US" dirty="0" err="1"/>
              <a:t>Testergebnisse</a:t>
            </a:r>
            <a:r>
              <a:rPr lang="en-US" dirty="0"/>
              <a:t> – SQL-DB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595FE2C-A433-4165-3160-6DBCE44BB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151465"/>
            <a:ext cx="10750421" cy="4545397"/>
          </a:xfrm>
        </p:spPr>
      </p:pic>
    </p:spTree>
    <p:extLst>
      <p:ext uri="{BB962C8B-B14F-4D97-AF65-F5344CB8AC3E}">
        <p14:creationId xmlns:p14="http://schemas.microsoft.com/office/powerpoint/2010/main" val="1902549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7096A1-3B27-B44B-1398-E9BF632DF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</a:t>
            </a:r>
            <a:r>
              <a:rPr lang="en-US" dirty="0" err="1"/>
              <a:t>Testergebnisse</a:t>
            </a:r>
            <a:r>
              <a:rPr lang="en-US" dirty="0"/>
              <a:t> – SQL-DB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DF4A7D9-9A7C-5F5D-796A-993441EB8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51464"/>
            <a:ext cx="10867076" cy="4428241"/>
          </a:xfrm>
        </p:spPr>
      </p:pic>
    </p:spTree>
    <p:extLst>
      <p:ext uri="{BB962C8B-B14F-4D97-AF65-F5344CB8AC3E}">
        <p14:creationId xmlns:p14="http://schemas.microsoft.com/office/powerpoint/2010/main" val="3341265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7096A1-3B27-B44B-1398-E9BF632DF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</a:t>
            </a:r>
            <a:r>
              <a:rPr lang="en-US" dirty="0" err="1"/>
              <a:t>Testergebnisse</a:t>
            </a:r>
            <a:r>
              <a:rPr lang="en-US" dirty="0"/>
              <a:t> – SQL-DB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7EEE5DA-3618-1B51-EBBC-70F3945DF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51465"/>
            <a:ext cx="10822663" cy="4475351"/>
          </a:xfrm>
        </p:spPr>
      </p:pic>
    </p:spTree>
    <p:extLst>
      <p:ext uri="{BB962C8B-B14F-4D97-AF65-F5344CB8AC3E}">
        <p14:creationId xmlns:p14="http://schemas.microsoft.com/office/powerpoint/2010/main" val="2848947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FDDD98-FAAE-7123-53A0-416BA5692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 Testergebnisse</a:t>
            </a:r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id="{CAC97F7C-D330-2CF1-26AC-BDBC4A1870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9256954"/>
              </p:ext>
            </p:extLst>
          </p:nvPr>
        </p:nvGraphicFramePr>
        <p:xfrm>
          <a:off x="840259" y="1393825"/>
          <a:ext cx="10513541" cy="148336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626841">
                  <a:extLst>
                    <a:ext uri="{9D8B030D-6E8A-4147-A177-3AD203B41FA5}">
                      <a16:colId xmlns:a16="http://schemas.microsoft.com/office/drawing/2014/main" val="8916292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103682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58555193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267496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In Memory DB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Requests</a:t>
                      </a:r>
                      <a:r>
                        <a:rPr lang="de-DE" dirty="0"/>
                        <a:t> per Second</a:t>
                      </a:r>
                    </a:p>
                  </a:txBody>
                  <a:tcPr>
                    <a:solidFill>
                      <a:srgbClr val="F5801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Requests</a:t>
                      </a:r>
                      <a:endParaRPr lang="de-DE" dirty="0"/>
                    </a:p>
                  </a:txBody>
                  <a:tcPr>
                    <a:solidFill>
                      <a:srgbClr val="F5801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Data Transfer</a:t>
                      </a:r>
                    </a:p>
                  </a:txBody>
                  <a:tcPr>
                    <a:solidFill>
                      <a:srgbClr val="F580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236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Controller</a:t>
                      </a:r>
                    </a:p>
                  </a:txBody>
                  <a:tcPr>
                    <a:solidFill>
                      <a:srgbClr val="F5801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9.444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566.663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333.9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94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Minimal API .NET 6</a:t>
                      </a:r>
                    </a:p>
                  </a:txBody>
                  <a:tcPr>
                    <a:solidFill>
                      <a:srgbClr val="F5801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11.128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667.733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488.1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300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Minimal API .NET 7</a:t>
                      </a:r>
                    </a:p>
                  </a:txBody>
                  <a:tcPr>
                    <a:solidFill>
                      <a:srgbClr val="F580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10.796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647.799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381.7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608267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7DE4BE2C-B7FF-B6CE-A036-64CC748024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0221237"/>
              </p:ext>
            </p:extLst>
          </p:nvPr>
        </p:nvGraphicFramePr>
        <p:xfrm>
          <a:off x="838200" y="3239136"/>
          <a:ext cx="10515600" cy="148336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8916292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103682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58555193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267496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EF Core SQL DB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Requests</a:t>
                      </a:r>
                      <a:r>
                        <a:rPr lang="de-DE" dirty="0"/>
                        <a:t> per Second</a:t>
                      </a:r>
                    </a:p>
                  </a:txBody>
                  <a:tcPr>
                    <a:solidFill>
                      <a:srgbClr val="F5801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Requests</a:t>
                      </a:r>
                      <a:endParaRPr lang="de-DE" dirty="0"/>
                    </a:p>
                  </a:txBody>
                  <a:tcPr>
                    <a:solidFill>
                      <a:srgbClr val="F5801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Data Transfer</a:t>
                      </a:r>
                    </a:p>
                  </a:txBody>
                  <a:tcPr>
                    <a:solidFill>
                      <a:srgbClr val="F580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236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Controller</a:t>
                      </a:r>
                    </a:p>
                  </a:txBody>
                  <a:tcPr>
                    <a:solidFill>
                      <a:srgbClr val="F5801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1.112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66.741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39.2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94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Minimal API .NET 6</a:t>
                      </a:r>
                    </a:p>
                  </a:txBody>
                  <a:tcPr>
                    <a:solidFill>
                      <a:srgbClr val="F5801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1.178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70.725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51.6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300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Minimal API .NET 7</a:t>
                      </a:r>
                    </a:p>
                  </a:txBody>
                  <a:tcPr>
                    <a:solidFill>
                      <a:srgbClr val="F580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1.161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69.678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40.9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608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4224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767406-95E5-E388-F882-A24E9525B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        Controller      vs.       Minimal API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8B40A0DC-9976-49EF-E314-4AF8CDD1E9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Gefestigtes Vorgehen</a:t>
            </a:r>
          </a:p>
          <a:p>
            <a:r>
              <a:rPr lang="de-DE" dirty="0"/>
              <a:t>Basisklassen</a:t>
            </a:r>
          </a:p>
          <a:p>
            <a:r>
              <a:rPr lang="de-DE" dirty="0"/>
              <a:t>Attribute</a:t>
            </a:r>
          </a:p>
          <a:p>
            <a:r>
              <a:rPr lang="de-DE" dirty="0"/>
              <a:t>Übernahme guter Features aus Minimal API</a:t>
            </a:r>
          </a:p>
          <a:p>
            <a:pPr lvl="1"/>
            <a:r>
              <a:rPr lang="de-DE" dirty="0"/>
              <a:t>Method Service </a:t>
            </a:r>
            <a:r>
              <a:rPr lang="de-DE" dirty="0" err="1"/>
              <a:t>Injection</a:t>
            </a:r>
            <a:r>
              <a:rPr lang="de-DE" dirty="0"/>
              <a:t> ohne [</a:t>
            </a:r>
            <a:r>
              <a:rPr lang="de-DE" dirty="0" err="1"/>
              <a:t>FromServices</a:t>
            </a:r>
            <a:r>
              <a:rPr lang="de-DE" dirty="0"/>
              <a:t>]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B725AF97-582C-78EC-D6FF-7DB0F9F422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Wenig Features in .NET 6</a:t>
            </a:r>
          </a:p>
          <a:p>
            <a:r>
              <a:rPr lang="de-DE" dirty="0"/>
              <a:t>Kinderkrankheiten</a:t>
            </a:r>
          </a:p>
          <a:p>
            <a:r>
              <a:rPr lang="de-DE" dirty="0" err="1"/>
              <a:t>Fluent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endParaRPr lang="de-DE" dirty="0"/>
          </a:p>
          <a:p>
            <a:r>
              <a:rPr lang="de-DE" dirty="0"/>
              <a:t>Ab .NET 7</a:t>
            </a:r>
          </a:p>
          <a:p>
            <a:pPr lvl="1"/>
            <a:r>
              <a:rPr lang="de-DE" dirty="0"/>
              <a:t>Groups</a:t>
            </a:r>
          </a:p>
          <a:p>
            <a:pPr lvl="1"/>
            <a:r>
              <a:rPr lang="de-DE" dirty="0"/>
              <a:t>Besserer </a:t>
            </a:r>
            <a:r>
              <a:rPr lang="de-DE" dirty="0" err="1"/>
              <a:t>OpenAPI</a:t>
            </a:r>
            <a:r>
              <a:rPr lang="de-DE" dirty="0"/>
              <a:t> Support</a:t>
            </a:r>
          </a:p>
          <a:p>
            <a:pPr lvl="1"/>
            <a:r>
              <a:rPr lang="de-DE" dirty="0"/>
              <a:t>Filter</a:t>
            </a:r>
          </a:p>
          <a:p>
            <a:pPr lvl="1"/>
            <a:r>
              <a:rPr lang="de-DE" dirty="0"/>
              <a:t>Einige Attribute</a:t>
            </a:r>
          </a:p>
          <a:p>
            <a:r>
              <a:rPr lang="de-DE" dirty="0" err="1"/>
              <a:t>Testing</a:t>
            </a:r>
            <a:r>
              <a:rPr lang="de-DE" dirty="0"/>
              <a:t> erleichtert</a:t>
            </a:r>
          </a:p>
          <a:p>
            <a:r>
              <a:rPr lang="de-DE" dirty="0"/>
              <a:t>Fokus von Microsoft</a:t>
            </a:r>
          </a:p>
        </p:txBody>
      </p:sp>
    </p:spTree>
    <p:extLst>
      <p:ext uri="{BB962C8B-B14F-4D97-AF65-F5344CB8AC3E}">
        <p14:creationId xmlns:p14="http://schemas.microsoft.com/office/powerpoint/2010/main" val="173293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20F2F6-1E44-80B7-BE63-CCF7D165A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Sollte</a:t>
            </a:r>
            <a:r>
              <a:rPr lang="en-US" dirty="0"/>
              <a:t> Minimal API </a:t>
            </a:r>
            <a:r>
              <a:rPr lang="en-US" dirty="0" err="1"/>
              <a:t>genutzt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554C80-AC63-F6F5-EE8A-7F4F8EF02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 Term Support </a:t>
            </a:r>
            <a:r>
              <a:rPr lang="en-US" dirty="0" err="1"/>
              <a:t>notwenig</a:t>
            </a:r>
            <a:r>
              <a:rPr lang="en-US" dirty="0"/>
              <a:t>? (.NET 6) </a:t>
            </a: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 err="1">
                <a:sym typeface="Wingdings" panose="05000000000000000000" pitchFamily="2" charset="2"/>
              </a:rPr>
              <a:t>Nein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Verwendung</a:t>
            </a:r>
            <a:r>
              <a:rPr lang="en-US" dirty="0">
                <a:sym typeface="Wingdings" panose="05000000000000000000" pitchFamily="2" charset="2"/>
              </a:rPr>
              <a:t> von .NET 7 </a:t>
            </a:r>
            <a:r>
              <a:rPr lang="en-US" dirty="0" err="1">
                <a:sym typeface="Wingdings" panose="05000000000000000000" pitchFamily="2" charset="2"/>
              </a:rPr>
              <a:t>möglich</a:t>
            </a:r>
            <a:r>
              <a:rPr lang="en-US" dirty="0">
                <a:sym typeface="Wingdings" panose="05000000000000000000" pitchFamily="2" charset="2"/>
              </a:rPr>
              <a:t>?  Ja</a:t>
            </a:r>
          </a:p>
          <a:p>
            <a:r>
              <a:rPr lang="en-US" dirty="0" err="1">
                <a:sym typeface="Wingdings" panose="05000000000000000000" pitchFamily="2" charset="2"/>
              </a:rPr>
              <a:t>Verwendung</a:t>
            </a:r>
            <a:r>
              <a:rPr lang="en-US" dirty="0">
                <a:sym typeface="Wingdings" panose="05000000000000000000" pitchFamily="2" charset="2"/>
              </a:rPr>
              <a:t> von .NET 7 </a:t>
            </a:r>
            <a:r>
              <a:rPr lang="en-US" dirty="0" err="1">
                <a:sym typeface="Wingdings" panose="05000000000000000000" pitchFamily="2" charset="2"/>
              </a:rPr>
              <a:t>nicht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möglich</a:t>
            </a:r>
            <a:r>
              <a:rPr lang="en-US" dirty="0">
                <a:sym typeface="Wingdings" panose="05000000000000000000" pitchFamily="2" charset="2"/>
              </a:rPr>
              <a:t>?  </a:t>
            </a:r>
            <a:r>
              <a:rPr lang="en-US" dirty="0" err="1">
                <a:sym typeface="Wingdings" panose="05000000000000000000" pitchFamily="2" charset="2"/>
              </a:rPr>
              <a:t>Nein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Quick Win Performance?  </a:t>
            </a:r>
            <a:r>
              <a:rPr lang="en-US" dirty="0" err="1">
                <a:sym typeface="Wingdings" panose="05000000000000000000" pitchFamily="2" charset="2"/>
              </a:rPr>
              <a:t>eher</a:t>
            </a:r>
            <a:r>
              <a:rPr lang="en-US" dirty="0">
                <a:sym typeface="Wingdings" panose="05000000000000000000" pitchFamily="2" charset="2"/>
              </a:rPr>
              <a:t> Ja</a:t>
            </a:r>
          </a:p>
          <a:p>
            <a:r>
              <a:rPr lang="en-US" dirty="0">
                <a:sym typeface="Wingdings" panose="05000000000000000000" pitchFamily="2" charset="2"/>
              </a:rPr>
              <a:t>Open </a:t>
            </a:r>
            <a:r>
              <a:rPr lang="de-DE" dirty="0">
                <a:sym typeface="Wingdings" panose="05000000000000000000" pitchFamily="2" charset="2"/>
              </a:rPr>
              <a:t>API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Dokumentation</a:t>
            </a:r>
            <a:r>
              <a:rPr lang="en-US" dirty="0">
                <a:sym typeface="Wingdings" panose="05000000000000000000" pitchFamily="2" charset="2"/>
              </a:rPr>
              <a:t>  Ab .NET 7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Fazit</a:t>
            </a:r>
            <a:r>
              <a:rPr lang="en-US" dirty="0">
                <a:sym typeface="Wingdings" panose="05000000000000000000" pitchFamily="2" charset="2"/>
              </a:rPr>
              <a:t>: Ab .NET 7 </a:t>
            </a:r>
            <a:r>
              <a:rPr lang="en-US" dirty="0" err="1">
                <a:sym typeface="Wingdings" panose="05000000000000000000" pitchFamily="2" charset="2"/>
              </a:rPr>
              <a:t>kann</a:t>
            </a:r>
            <a:r>
              <a:rPr lang="en-US" dirty="0">
                <a:sym typeface="Wingdings" panose="05000000000000000000" pitchFamily="2" charset="2"/>
              </a:rPr>
              <a:t> Minimal API in </a:t>
            </a:r>
            <a:r>
              <a:rPr lang="en-US" dirty="0" err="1">
                <a:sym typeface="Wingdings" panose="05000000000000000000" pitchFamily="2" charset="2"/>
              </a:rPr>
              <a:t>Erwägung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gezogen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werden</a:t>
            </a:r>
            <a:r>
              <a:rPr lang="en-US" dirty="0">
                <a:sym typeface="Wingdings" panose="05000000000000000000" pitchFamily="2" charset="2"/>
              </a:rPr>
              <a:t>. 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835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D40AEC-9F10-0CCC-EE52-B10273EDD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Ist</a:t>
            </a:r>
            <a:r>
              <a:rPr lang="en-US" dirty="0"/>
              <a:t> Minimal API </a:t>
            </a:r>
            <a:r>
              <a:rPr lang="de-DE" dirty="0"/>
              <a:t>Enterprise-fähig</a:t>
            </a:r>
            <a:r>
              <a:rPr lang="en-US" dirty="0"/>
              <a:t>?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A574CB-54C8-D79F-ED5E-0DB1CA668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800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sz="3800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sz="9600" dirty="0">
                <a:solidFill>
                  <a:srgbClr val="00B050"/>
                </a:solidFill>
              </a:rPr>
              <a:t>JA*</a:t>
            </a:r>
          </a:p>
          <a:p>
            <a:pPr marL="0" indent="0" algn="ctr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/>
              <a:t>*(Ab .NET 7)</a:t>
            </a:r>
          </a:p>
        </p:txBody>
      </p:sp>
    </p:spTree>
    <p:extLst>
      <p:ext uri="{BB962C8B-B14F-4D97-AF65-F5344CB8AC3E}">
        <p14:creationId xmlns:p14="http://schemas.microsoft.com/office/powerpoint/2010/main" val="240486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970E3D3-4556-DE78-CBBE-4BDF941F6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B5D4197-5986-6397-6136-0B6881BDA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Was ist eine API</a:t>
            </a:r>
          </a:p>
          <a:p>
            <a:r>
              <a:rPr lang="en-US" dirty="0"/>
              <a:t>Coding Minimal API</a:t>
            </a:r>
          </a:p>
          <a:p>
            <a:r>
              <a:rPr lang="en-US" dirty="0"/>
              <a:t>Performance Tests</a:t>
            </a:r>
          </a:p>
          <a:p>
            <a:r>
              <a:rPr lang="en-US" dirty="0"/>
              <a:t>Controller vs. Minimal API</a:t>
            </a:r>
          </a:p>
          <a:p>
            <a:r>
              <a:rPr lang="de-DE" dirty="0"/>
              <a:t>Fragen</a:t>
            </a:r>
            <a:r>
              <a:rPr lang="en-US" dirty="0"/>
              <a:t> &amp; </a:t>
            </a:r>
            <a:r>
              <a:rPr lang="de-DE" dirty="0"/>
              <a:t>Antworten</a:t>
            </a:r>
          </a:p>
        </p:txBody>
      </p:sp>
      <p:pic>
        <p:nvPicPr>
          <p:cNvPr id="2" name="Inhaltsplatzhalter 5" descr="Ein Bild, das Text, Vektorgrafiken enthält.&#10;&#10;Automatisch generierte Beschreibung">
            <a:extLst>
              <a:ext uri="{FF2B5EF4-FFF2-40B4-BE49-F238E27FC236}">
                <a16:creationId xmlns:a16="http://schemas.microsoft.com/office/drawing/2014/main" id="{F8E3A4EF-E77D-5B4B-B126-08C3C90522B8}"/>
              </a:ext>
            </a:extLst>
          </p:cNvPr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342" y="2747915"/>
            <a:ext cx="5130883" cy="299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631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FFD03-A2E1-1900-9D57-EE40DC9E1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Dankeschön</a:t>
            </a:r>
          </a:p>
        </p:txBody>
      </p:sp>
      <p:pic>
        <p:nvPicPr>
          <p:cNvPr id="4" name="Inhaltsplatzhalter 5">
            <a:extLst>
              <a:ext uri="{FF2B5EF4-FFF2-40B4-BE49-F238E27FC236}">
                <a16:creationId xmlns:a16="http://schemas.microsoft.com/office/drawing/2014/main" id="{E2B9CD8A-B30D-6D45-A06C-75A93ACF1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939" y="1035579"/>
            <a:ext cx="8724122" cy="509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520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28684B7-9F9D-0BBF-F7E1-9CF2AFE88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233" y="172880"/>
            <a:ext cx="3932237" cy="554525"/>
          </a:xfrm>
        </p:spPr>
        <p:txBody>
          <a:bodyPr/>
          <a:lstStyle/>
          <a:p>
            <a:pPr algn="ctr"/>
            <a:r>
              <a:rPr lang="de-DE" dirty="0"/>
              <a:t>Marcus Kaseder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C93FF6A-14CA-FBF8-148F-1AA1FA6225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266" y="186994"/>
            <a:ext cx="3777719" cy="995377"/>
          </a:xfrm>
          <a:prstGeom prst="rect">
            <a:avLst/>
          </a:prstGeom>
        </p:spPr>
      </p:pic>
      <p:pic>
        <p:nvPicPr>
          <p:cNvPr id="13" name="Grafik 12" descr="E-Mail mit einfarbiger Füllung">
            <a:extLst>
              <a:ext uri="{FF2B5EF4-FFF2-40B4-BE49-F238E27FC236}">
                <a16:creationId xmlns:a16="http://schemas.microsoft.com/office/drawing/2014/main" id="{1B4806FA-79F4-8705-3E90-1728B93626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30347" y="2984573"/>
            <a:ext cx="637137" cy="637137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27B80262-6405-C52F-135F-FA496EB2B071}"/>
              </a:ext>
            </a:extLst>
          </p:cNvPr>
          <p:cNvSpPr txBox="1"/>
          <p:nvPr/>
        </p:nvSpPr>
        <p:spPr>
          <a:xfrm>
            <a:off x="4990172" y="3183288"/>
            <a:ext cx="319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marcus.kaseder@adesso.de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4261845-8AF2-B64D-8E06-22D67AFA2A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74" y="2842796"/>
            <a:ext cx="3195298" cy="319529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5B7288B-D2EC-FBDD-BB4D-F5413DF081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567" y="2842796"/>
            <a:ext cx="3195298" cy="319529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1B5B0BD1-99A3-054F-3D17-8B38ECCA07E2}"/>
              </a:ext>
            </a:extLst>
          </p:cNvPr>
          <p:cNvSpPr txBox="1"/>
          <p:nvPr/>
        </p:nvSpPr>
        <p:spPr>
          <a:xfrm>
            <a:off x="3278659" y="2018498"/>
            <a:ext cx="7133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CODE: </a:t>
            </a:r>
            <a:r>
              <a:rPr lang="en-US" dirty="0">
                <a:hlinkClick r:id="rId8"/>
              </a:rPr>
              <a:t>https://github.com/adessoSE/ControllerVsMinimalApi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507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28684B7-9F9D-0BBF-F7E1-9CF2AFE88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092" y="4799013"/>
            <a:ext cx="3932237" cy="554525"/>
          </a:xfrm>
        </p:spPr>
        <p:txBody>
          <a:bodyPr/>
          <a:lstStyle/>
          <a:p>
            <a:pPr algn="ctr"/>
            <a:r>
              <a:rPr lang="de-DE" dirty="0"/>
              <a:t>Marcus Kaseder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8CB35F-8EAA-C27E-CF2B-384AC9982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35 Jahre</a:t>
            </a:r>
          </a:p>
          <a:p>
            <a:r>
              <a:rPr lang="de-DE" dirty="0"/>
              <a:t>18 Jahre Softwareentwicklung</a:t>
            </a:r>
          </a:p>
          <a:p>
            <a:r>
              <a:rPr lang="de-DE" dirty="0"/>
              <a:t>Bereiche</a:t>
            </a:r>
          </a:p>
          <a:p>
            <a:pPr lvl="1"/>
            <a:r>
              <a:rPr lang="de-DE" dirty="0"/>
              <a:t>Architektur</a:t>
            </a:r>
          </a:p>
          <a:p>
            <a:pPr lvl="1"/>
            <a:r>
              <a:rPr lang="de-DE" dirty="0" err="1"/>
              <a:t>FrontEnd</a:t>
            </a:r>
            <a:endParaRPr lang="de-DE" dirty="0"/>
          </a:p>
          <a:p>
            <a:pPr lvl="1"/>
            <a:r>
              <a:rPr lang="de-DE" dirty="0" err="1"/>
              <a:t>BackEnd</a:t>
            </a:r>
            <a:endParaRPr lang="de-DE" dirty="0"/>
          </a:p>
          <a:p>
            <a:pPr lvl="1"/>
            <a:r>
              <a:rPr lang="de-DE" dirty="0" err="1"/>
              <a:t>DevOps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938A785-B6E5-3089-9C03-74F1DE810F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2092" y="987425"/>
            <a:ext cx="3932237" cy="3811588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C93FF6A-14CA-FBF8-148F-1AA1FA6225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986" y="186995"/>
            <a:ext cx="2050999" cy="54041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5CA27DE-A94A-A8AA-4A19-2E8BBB41A5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878" y="5363063"/>
            <a:ext cx="596797" cy="50751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7A2B1C2-943D-6D39-ECE5-3D7C67872C7A}"/>
              </a:ext>
            </a:extLst>
          </p:cNvPr>
          <p:cNvSpPr txBox="1"/>
          <p:nvPr/>
        </p:nvSpPr>
        <p:spPr>
          <a:xfrm>
            <a:off x="9011463" y="5432153"/>
            <a:ext cx="32872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marcus-kaseder-903394263</a:t>
            </a:r>
            <a:endParaRPr lang="en-US" dirty="0"/>
          </a:p>
        </p:txBody>
      </p:sp>
      <p:pic>
        <p:nvPicPr>
          <p:cNvPr id="13" name="Grafik 12" descr="E-Mail mit einfarbiger Füllung">
            <a:extLst>
              <a:ext uri="{FF2B5EF4-FFF2-40B4-BE49-F238E27FC236}">
                <a16:creationId xmlns:a16="http://schemas.microsoft.com/office/drawing/2014/main" id="{1B4806FA-79F4-8705-3E90-1728B93626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58935" y="5233438"/>
            <a:ext cx="637137" cy="637137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27B80262-6405-C52F-135F-FA496EB2B071}"/>
              </a:ext>
            </a:extLst>
          </p:cNvPr>
          <p:cNvSpPr txBox="1"/>
          <p:nvPr/>
        </p:nvSpPr>
        <p:spPr>
          <a:xfrm>
            <a:off x="5218760" y="5432153"/>
            <a:ext cx="319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marcus.kaseder@adesso.de</a:t>
            </a:r>
          </a:p>
        </p:txBody>
      </p:sp>
    </p:spTree>
    <p:extLst>
      <p:ext uri="{BB962C8B-B14F-4D97-AF65-F5344CB8AC3E}">
        <p14:creationId xmlns:p14="http://schemas.microsoft.com/office/powerpoint/2010/main" val="2267872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rafik 59">
            <a:extLst>
              <a:ext uri="{FF2B5EF4-FFF2-40B4-BE49-F238E27FC236}">
                <a16:creationId xmlns:a16="http://schemas.microsoft.com/office/drawing/2014/main" id="{567A17E5-0238-99B9-41F3-F6B6275011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265" y="279629"/>
            <a:ext cx="5355065" cy="1410986"/>
          </a:xfrm>
          <a:prstGeom prst="rect">
            <a:avLst/>
          </a:prstGeom>
        </p:spPr>
      </p:pic>
      <p:grpSp>
        <p:nvGrpSpPr>
          <p:cNvPr id="140" name="Gruppieren 139">
            <a:extLst>
              <a:ext uri="{FF2B5EF4-FFF2-40B4-BE49-F238E27FC236}">
                <a16:creationId xmlns:a16="http://schemas.microsoft.com/office/drawing/2014/main" id="{E5342931-DBB1-CF71-09B7-CF9A41CE007F}"/>
              </a:ext>
            </a:extLst>
          </p:cNvPr>
          <p:cNvGrpSpPr/>
          <p:nvPr/>
        </p:nvGrpSpPr>
        <p:grpSpPr>
          <a:xfrm>
            <a:off x="-5403502" y="-427839"/>
            <a:ext cx="11520488" cy="6480176"/>
            <a:chOff x="0" y="0"/>
            <a:chExt cx="11520488" cy="6480176"/>
          </a:xfrm>
        </p:grpSpPr>
        <p:pic>
          <p:nvPicPr>
            <p:cNvPr id="141" name="Grafik 140">
              <a:extLst>
                <a:ext uri="{FF2B5EF4-FFF2-40B4-BE49-F238E27FC236}">
                  <a16:creationId xmlns:a16="http://schemas.microsoft.com/office/drawing/2014/main" id="{E15C3D82-A13B-0C48-AFEB-156831F4F6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8836" t="43273" r="45583" b="31089"/>
            <a:stretch/>
          </p:blipFill>
          <p:spPr>
            <a:xfrm>
              <a:off x="0" y="0"/>
              <a:ext cx="11520488" cy="6480176"/>
            </a:xfrm>
            <a:prstGeom prst="rect">
              <a:avLst/>
            </a:prstGeom>
          </p:spPr>
        </p:pic>
        <p:sp>
          <p:nvSpPr>
            <p:cNvPr id="142" name="Oval 67">
              <a:extLst>
                <a:ext uri="{FF2B5EF4-FFF2-40B4-BE49-F238E27FC236}">
                  <a16:creationId xmlns:a16="http://schemas.microsoft.com/office/drawing/2014/main" id="{BF9F82CF-A6E7-7CB0-0265-383EF74B7799}"/>
                </a:ext>
              </a:extLst>
            </p:cNvPr>
            <p:cNvSpPr/>
            <p:nvPr/>
          </p:nvSpPr>
          <p:spPr bwMode="auto">
            <a:xfrm>
              <a:off x="7489487" y="4708252"/>
              <a:ext cx="121433" cy="121433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12700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43" name="Richtungspfeil 68">
              <a:extLst>
                <a:ext uri="{FF2B5EF4-FFF2-40B4-BE49-F238E27FC236}">
                  <a16:creationId xmlns:a16="http://schemas.microsoft.com/office/drawing/2014/main" id="{3766B94A-8C17-3B5F-94CA-7483229EC93D}"/>
                </a:ext>
              </a:extLst>
            </p:cNvPr>
            <p:cNvSpPr/>
            <p:nvPr/>
          </p:nvSpPr>
          <p:spPr>
            <a:xfrm flipH="1">
              <a:off x="7638348" y="4665224"/>
              <a:ext cx="956257" cy="172001"/>
            </a:xfrm>
            <a:prstGeom prst="homePlat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ST GALLEN</a:t>
              </a:r>
            </a:p>
          </p:txBody>
        </p:sp>
        <p:sp>
          <p:nvSpPr>
            <p:cNvPr id="144" name="Oval 77">
              <a:extLst>
                <a:ext uri="{FF2B5EF4-FFF2-40B4-BE49-F238E27FC236}">
                  <a16:creationId xmlns:a16="http://schemas.microsoft.com/office/drawing/2014/main" id="{A2678746-A254-30B1-EAE8-4FE01BF6C656}"/>
                </a:ext>
              </a:extLst>
            </p:cNvPr>
            <p:cNvSpPr/>
            <p:nvPr/>
          </p:nvSpPr>
          <p:spPr bwMode="auto">
            <a:xfrm>
              <a:off x="7594440" y="2637781"/>
              <a:ext cx="121433" cy="121433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45" name="Oval 11">
              <a:extLst>
                <a:ext uri="{FF2B5EF4-FFF2-40B4-BE49-F238E27FC236}">
                  <a16:creationId xmlns:a16="http://schemas.microsoft.com/office/drawing/2014/main" id="{7EAFE456-03D8-170B-7EE4-35E24435C4D7}"/>
                </a:ext>
              </a:extLst>
            </p:cNvPr>
            <p:cNvSpPr/>
            <p:nvPr/>
          </p:nvSpPr>
          <p:spPr bwMode="auto">
            <a:xfrm>
              <a:off x="7834563" y="1792331"/>
              <a:ext cx="121433" cy="121433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46" name="Richtungspfeil 12">
              <a:extLst>
                <a:ext uri="{FF2B5EF4-FFF2-40B4-BE49-F238E27FC236}">
                  <a16:creationId xmlns:a16="http://schemas.microsoft.com/office/drawing/2014/main" id="{9B174409-4A26-00C2-ED02-1FF19C956E3E}"/>
                </a:ext>
              </a:extLst>
            </p:cNvPr>
            <p:cNvSpPr/>
            <p:nvPr/>
          </p:nvSpPr>
          <p:spPr>
            <a:xfrm>
              <a:off x="6860162" y="1763580"/>
              <a:ext cx="937477" cy="178933"/>
            </a:xfrm>
            <a:prstGeom prst="homePlat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HAMBURG</a:t>
              </a:r>
            </a:p>
          </p:txBody>
        </p:sp>
        <p:sp>
          <p:nvSpPr>
            <p:cNvPr id="147" name="Oval 13">
              <a:extLst>
                <a:ext uri="{FF2B5EF4-FFF2-40B4-BE49-F238E27FC236}">
                  <a16:creationId xmlns:a16="http://schemas.microsoft.com/office/drawing/2014/main" id="{E2D556C5-C84B-DACE-1DD3-44E5B6DB84AE}"/>
                </a:ext>
              </a:extLst>
            </p:cNvPr>
            <p:cNvSpPr/>
            <p:nvPr/>
          </p:nvSpPr>
          <p:spPr bwMode="auto">
            <a:xfrm>
              <a:off x="7005069" y="4751203"/>
              <a:ext cx="121433" cy="121433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12700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48" name="Richtungspfeil 14">
              <a:extLst>
                <a:ext uri="{FF2B5EF4-FFF2-40B4-BE49-F238E27FC236}">
                  <a16:creationId xmlns:a16="http://schemas.microsoft.com/office/drawing/2014/main" id="{E090B6F9-2906-9A5E-3EA4-2C7E6B1C55F0}"/>
                </a:ext>
              </a:extLst>
            </p:cNvPr>
            <p:cNvSpPr/>
            <p:nvPr/>
          </p:nvSpPr>
          <p:spPr>
            <a:xfrm>
              <a:off x="6222505" y="4722453"/>
              <a:ext cx="745640" cy="175482"/>
            </a:xfrm>
            <a:prstGeom prst="homePlat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BASEL</a:t>
              </a:r>
            </a:p>
          </p:txBody>
        </p:sp>
        <p:sp>
          <p:nvSpPr>
            <p:cNvPr id="149" name="Oval 15">
              <a:extLst>
                <a:ext uri="{FF2B5EF4-FFF2-40B4-BE49-F238E27FC236}">
                  <a16:creationId xmlns:a16="http://schemas.microsoft.com/office/drawing/2014/main" id="{60AD266F-7A79-5D8A-6CE2-DCAF50F57DD0}"/>
                </a:ext>
              </a:extLst>
            </p:cNvPr>
            <p:cNvSpPr/>
            <p:nvPr/>
          </p:nvSpPr>
          <p:spPr bwMode="auto">
            <a:xfrm>
              <a:off x="6886597" y="5038948"/>
              <a:ext cx="121433" cy="121433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12700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50" name="Richtungspfeil 16">
              <a:extLst>
                <a:ext uri="{FF2B5EF4-FFF2-40B4-BE49-F238E27FC236}">
                  <a16:creationId xmlns:a16="http://schemas.microsoft.com/office/drawing/2014/main" id="{FF6EEE7D-ABB0-8EE7-0E7A-FA0F56232B29}"/>
                </a:ext>
              </a:extLst>
            </p:cNvPr>
            <p:cNvSpPr/>
            <p:nvPr/>
          </p:nvSpPr>
          <p:spPr>
            <a:xfrm>
              <a:off x="6222504" y="5010197"/>
              <a:ext cx="627168" cy="178933"/>
            </a:xfrm>
            <a:prstGeom prst="homePlat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BERN</a:t>
              </a:r>
            </a:p>
          </p:txBody>
        </p:sp>
        <p:sp>
          <p:nvSpPr>
            <p:cNvPr id="151" name="Oval 17">
              <a:extLst>
                <a:ext uri="{FF2B5EF4-FFF2-40B4-BE49-F238E27FC236}">
                  <a16:creationId xmlns:a16="http://schemas.microsoft.com/office/drawing/2014/main" id="{559BEB3E-8ACB-BC4B-0B0D-FF50F9221E76}"/>
                </a:ext>
              </a:extLst>
            </p:cNvPr>
            <p:cNvSpPr/>
            <p:nvPr/>
          </p:nvSpPr>
          <p:spPr bwMode="auto">
            <a:xfrm>
              <a:off x="7294905" y="4820598"/>
              <a:ext cx="121433" cy="121433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12700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52" name="Richtungspfeil 18">
              <a:extLst>
                <a:ext uri="{FF2B5EF4-FFF2-40B4-BE49-F238E27FC236}">
                  <a16:creationId xmlns:a16="http://schemas.microsoft.com/office/drawing/2014/main" id="{55767E95-4475-BB85-0E75-D56D062DDB4E}"/>
                </a:ext>
              </a:extLst>
            </p:cNvPr>
            <p:cNvSpPr/>
            <p:nvPr/>
          </p:nvSpPr>
          <p:spPr>
            <a:xfrm flipH="1">
              <a:off x="7443769" y="4791847"/>
              <a:ext cx="803995" cy="178933"/>
            </a:xfrm>
            <a:prstGeom prst="homePlat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ZURICH</a:t>
              </a:r>
            </a:p>
          </p:txBody>
        </p:sp>
        <p:sp>
          <p:nvSpPr>
            <p:cNvPr id="153" name="Oval 19">
              <a:extLst>
                <a:ext uri="{FF2B5EF4-FFF2-40B4-BE49-F238E27FC236}">
                  <a16:creationId xmlns:a16="http://schemas.microsoft.com/office/drawing/2014/main" id="{528736D0-2530-11D7-7A12-8DA73CAB5E80}"/>
                </a:ext>
              </a:extLst>
            </p:cNvPr>
            <p:cNvSpPr/>
            <p:nvPr/>
          </p:nvSpPr>
          <p:spPr bwMode="auto">
            <a:xfrm>
              <a:off x="8753956" y="1484969"/>
              <a:ext cx="121433" cy="121433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54" name="Richtungspfeil 20">
              <a:extLst>
                <a:ext uri="{FF2B5EF4-FFF2-40B4-BE49-F238E27FC236}">
                  <a16:creationId xmlns:a16="http://schemas.microsoft.com/office/drawing/2014/main" id="{DEAA0D36-D164-5C1B-43D6-BE3949076180}"/>
                </a:ext>
              </a:extLst>
            </p:cNvPr>
            <p:cNvSpPr/>
            <p:nvPr/>
          </p:nvSpPr>
          <p:spPr>
            <a:xfrm flipH="1">
              <a:off x="8912313" y="1430372"/>
              <a:ext cx="1002687" cy="204779"/>
            </a:xfrm>
            <a:prstGeom prst="homePlat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STRALSUND</a:t>
              </a:r>
            </a:p>
          </p:txBody>
        </p:sp>
        <p:sp>
          <p:nvSpPr>
            <p:cNvPr id="155" name="Oval 21">
              <a:extLst>
                <a:ext uri="{FF2B5EF4-FFF2-40B4-BE49-F238E27FC236}">
                  <a16:creationId xmlns:a16="http://schemas.microsoft.com/office/drawing/2014/main" id="{55747C40-A554-6CD6-C231-DF58C489762E}"/>
                </a:ext>
              </a:extLst>
            </p:cNvPr>
            <p:cNvSpPr/>
            <p:nvPr/>
          </p:nvSpPr>
          <p:spPr bwMode="auto">
            <a:xfrm>
              <a:off x="7713130" y="2190978"/>
              <a:ext cx="121433" cy="121433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56" name="Richtungspfeil 22">
              <a:extLst>
                <a:ext uri="{FF2B5EF4-FFF2-40B4-BE49-F238E27FC236}">
                  <a16:creationId xmlns:a16="http://schemas.microsoft.com/office/drawing/2014/main" id="{7F04842D-E44B-DB0B-3A4A-AB85CCC64F06}"/>
                </a:ext>
              </a:extLst>
            </p:cNvPr>
            <p:cNvSpPr/>
            <p:nvPr/>
          </p:nvSpPr>
          <p:spPr>
            <a:xfrm>
              <a:off x="6640518" y="2162227"/>
              <a:ext cx="1035688" cy="178933"/>
            </a:xfrm>
            <a:prstGeom prst="homePlat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HANNOVER</a:t>
              </a:r>
            </a:p>
          </p:txBody>
        </p:sp>
        <p:sp>
          <p:nvSpPr>
            <p:cNvPr id="157" name="Oval 23">
              <a:extLst>
                <a:ext uri="{FF2B5EF4-FFF2-40B4-BE49-F238E27FC236}">
                  <a16:creationId xmlns:a16="http://schemas.microsoft.com/office/drawing/2014/main" id="{D0A2201A-3A15-6DD9-9698-AF79A8C8C576}"/>
                </a:ext>
              </a:extLst>
            </p:cNvPr>
            <p:cNvSpPr/>
            <p:nvPr/>
          </p:nvSpPr>
          <p:spPr bwMode="auto">
            <a:xfrm>
              <a:off x="8840110" y="2135583"/>
              <a:ext cx="121433" cy="121433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58" name="Richtungspfeil 24">
              <a:extLst>
                <a:ext uri="{FF2B5EF4-FFF2-40B4-BE49-F238E27FC236}">
                  <a16:creationId xmlns:a16="http://schemas.microsoft.com/office/drawing/2014/main" id="{E3BC31CB-31B1-C027-E8F5-109C4AF1677B}"/>
                </a:ext>
              </a:extLst>
            </p:cNvPr>
            <p:cNvSpPr/>
            <p:nvPr/>
          </p:nvSpPr>
          <p:spPr>
            <a:xfrm flipH="1">
              <a:off x="8998467" y="2106832"/>
              <a:ext cx="734891" cy="178933"/>
            </a:xfrm>
            <a:prstGeom prst="homePlat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BERLIN</a:t>
              </a:r>
            </a:p>
          </p:txBody>
        </p:sp>
        <p:sp>
          <p:nvSpPr>
            <p:cNvPr id="159" name="Oval 25">
              <a:extLst>
                <a:ext uri="{FF2B5EF4-FFF2-40B4-BE49-F238E27FC236}">
                  <a16:creationId xmlns:a16="http://schemas.microsoft.com/office/drawing/2014/main" id="{C67A250F-76A9-685A-7654-116654B21718}"/>
                </a:ext>
              </a:extLst>
            </p:cNvPr>
            <p:cNvSpPr/>
            <p:nvPr/>
          </p:nvSpPr>
          <p:spPr bwMode="auto">
            <a:xfrm>
              <a:off x="7413520" y="2762943"/>
              <a:ext cx="121433" cy="121433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60" name="Richtungspfeil 26">
              <a:extLst>
                <a:ext uri="{FF2B5EF4-FFF2-40B4-BE49-F238E27FC236}">
                  <a16:creationId xmlns:a16="http://schemas.microsoft.com/office/drawing/2014/main" id="{31EA2FD7-CB61-C09F-7FE3-11CA818B5FEE}"/>
                </a:ext>
              </a:extLst>
            </p:cNvPr>
            <p:cNvSpPr/>
            <p:nvPr/>
          </p:nvSpPr>
          <p:spPr>
            <a:xfrm flipH="1">
              <a:off x="7571876" y="2734192"/>
              <a:ext cx="1003433" cy="178933"/>
            </a:xfrm>
            <a:prstGeom prst="homePlat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DORTMUND</a:t>
              </a:r>
            </a:p>
          </p:txBody>
        </p:sp>
        <p:sp>
          <p:nvSpPr>
            <p:cNvPr id="161" name="Oval 27">
              <a:extLst>
                <a:ext uri="{FF2B5EF4-FFF2-40B4-BE49-F238E27FC236}">
                  <a16:creationId xmlns:a16="http://schemas.microsoft.com/office/drawing/2014/main" id="{9AD1E250-7932-B429-FB57-9983204E354A}"/>
                </a:ext>
              </a:extLst>
            </p:cNvPr>
            <p:cNvSpPr/>
            <p:nvPr/>
          </p:nvSpPr>
          <p:spPr bwMode="auto">
            <a:xfrm>
              <a:off x="7115918" y="2702162"/>
              <a:ext cx="121433" cy="121433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62" name="Richtungspfeil 28">
              <a:extLst>
                <a:ext uri="{FF2B5EF4-FFF2-40B4-BE49-F238E27FC236}">
                  <a16:creationId xmlns:a16="http://schemas.microsoft.com/office/drawing/2014/main" id="{71AE6400-5561-EF83-B5EE-444BBC41AE01}"/>
                </a:ext>
              </a:extLst>
            </p:cNvPr>
            <p:cNvSpPr/>
            <p:nvPr/>
          </p:nvSpPr>
          <p:spPr>
            <a:xfrm>
              <a:off x="6367131" y="2673411"/>
              <a:ext cx="711863" cy="178933"/>
            </a:xfrm>
            <a:prstGeom prst="homePlat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ESSEN</a:t>
              </a:r>
            </a:p>
          </p:txBody>
        </p:sp>
        <p:sp>
          <p:nvSpPr>
            <p:cNvPr id="163" name="Oval 29">
              <a:extLst>
                <a:ext uri="{FF2B5EF4-FFF2-40B4-BE49-F238E27FC236}">
                  <a16:creationId xmlns:a16="http://schemas.microsoft.com/office/drawing/2014/main" id="{EA2D4539-963A-F8F3-A23D-0DEB8AE29ABB}"/>
                </a:ext>
              </a:extLst>
            </p:cNvPr>
            <p:cNvSpPr/>
            <p:nvPr/>
          </p:nvSpPr>
          <p:spPr bwMode="auto">
            <a:xfrm>
              <a:off x="8416952" y="3065191"/>
              <a:ext cx="121433" cy="121433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64" name="Richtungspfeil 30">
              <a:extLst>
                <a:ext uri="{FF2B5EF4-FFF2-40B4-BE49-F238E27FC236}">
                  <a16:creationId xmlns:a16="http://schemas.microsoft.com/office/drawing/2014/main" id="{BF6F8AEC-E832-4370-94B7-ACA3F6B944B2}"/>
                </a:ext>
              </a:extLst>
            </p:cNvPr>
            <p:cNvSpPr/>
            <p:nvPr/>
          </p:nvSpPr>
          <p:spPr>
            <a:xfrm flipH="1">
              <a:off x="8575309" y="3036440"/>
              <a:ext cx="734891" cy="178933"/>
            </a:xfrm>
            <a:prstGeom prst="homePlat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JENA</a:t>
              </a:r>
            </a:p>
          </p:txBody>
        </p:sp>
        <p:sp>
          <p:nvSpPr>
            <p:cNvPr id="165" name="Oval 31">
              <a:extLst>
                <a:ext uri="{FF2B5EF4-FFF2-40B4-BE49-F238E27FC236}">
                  <a16:creationId xmlns:a16="http://schemas.microsoft.com/office/drawing/2014/main" id="{C27F9F8C-BF00-AFA7-68A1-4CA0401AA292}"/>
                </a:ext>
              </a:extLst>
            </p:cNvPr>
            <p:cNvSpPr/>
            <p:nvPr/>
          </p:nvSpPr>
          <p:spPr bwMode="auto">
            <a:xfrm>
              <a:off x="6709630" y="3081222"/>
              <a:ext cx="121433" cy="121433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66" name="Richtungspfeil 32">
              <a:extLst>
                <a:ext uri="{FF2B5EF4-FFF2-40B4-BE49-F238E27FC236}">
                  <a16:creationId xmlns:a16="http://schemas.microsoft.com/office/drawing/2014/main" id="{FF004F61-AEB1-104C-E60A-8D25D587E00F}"/>
                </a:ext>
              </a:extLst>
            </p:cNvPr>
            <p:cNvSpPr/>
            <p:nvPr/>
          </p:nvSpPr>
          <p:spPr>
            <a:xfrm>
              <a:off x="5844880" y="3052471"/>
              <a:ext cx="827826" cy="178933"/>
            </a:xfrm>
            <a:prstGeom prst="homePlat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AACHEN</a:t>
              </a:r>
            </a:p>
          </p:txBody>
        </p:sp>
        <p:sp>
          <p:nvSpPr>
            <p:cNvPr id="167" name="Oval 33">
              <a:extLst>
                <a:ext uri="{FF2B5EF4-FFF2-40B4-BE49-F238E27FC236}">
                  <a16:creationId xmlns:a16="http://schemas.microsoft.com/office/drawing/2014/main" id="{C537D64C-B47A-07FF-158B-A519A1D7783C}"/>
                </a:ext>
              </a:extLst>
            </p:cNvPr>
            <p:cNvSpPr/>
            <p:nvPr/>
          </p:nvSpPr>
          <p:spPr bwMode="auto">
            <a:xfrm>
              <a:off x="7078994" y="2981751"/>
              <a:ext cx="121433" cy="121433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68" name="Richtungspfeil 34">
              <a:extLst>
                <a:ext uri="{FF2B5EF4-FFF2-40B4-BE49-F238E27FC236}">
                  <a16:creationId xmlns:a16="http://schemas.microsoft.com/office/drawing/2014/main" id="{033284A9-E360-79A3-749B-B9FC7BDBA51A}"/>
                </a:ext>
              </a:extLst>
            </p:cNvPr>
            <p:cNvSpPr/>
            <p:nvPr/>
          </p:nvSpPr>
          <p:spPr>
            <a:xfrm flipH="1">
              <a:off x="7237349" y="2953000"/>
              <a:ext cx="890994" cy="178933"/>
            </a:xfrm>
            <a:prstGeom prst="homePlat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COLOGNE</a:t>
              </a:r>
            </a:p>
          </p:txBody>
        </p:sp>
        <p:sp>
          <p:nvSpPr>
            <p:cNvPr id="169" name="Oval 35">
              <a:extLst>
                <a:ext uri="{FF2B5EF4-FFF2-40B4-BE49-F238E27FC236}">
                  <a16:creationId xmlns:a16="http://schemas.microsoft.com/office/drawing/2014/main" id="{0B19F0EF-BA5E-20D8-5F76-039203766D66}"/>
                </a:ext>
              </a:extLst>
            </p:cNvPr>
            <p:cNvSpPr/>
            <p:nvPr/>
          </p:nvSpPr>
          <p:spPr bwMode="auto">
            <a:xfrm>
              <a:off x="7425383" y="3564725"/>
              <a:ext cx="121433" cy="121433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70" name="Richtungspfeil 36">
              <a:extLst>
                <a:ext uri="{FF2B5EF4-FFF2-40B4-BE49-F238E27FC236}">
                  <a16:creationId xmlns:a16="http://schemas.microsoft.com/office/drawing/2014/main" id="{7ACC0B5B-4712-76D7-D387-0E075EC147AB}"/>
                </a:ext>
              </a:extLst>
            </p:cNvPr>
            <p:cNvSpPr/>
            <p:nvPr/>
          </p:nvSpPr>
          <p:spPr>
            <a:xfrm flipH="1">
              <a:off x="7583738" y="3535974"/>
              <a:ext cx="1010868" cy="178933"/>
            </a:xfrm>
            <a:prstGeom prst="homePlat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FRANKFURT</a:t>
              </a:r>
            </a:p>
          </p:txBody>
        </p:sp>
        <p:sp>
          <p:nvSpPr>
            <p:cNvPr id="171" name="Oval 37">
              <a:extLst>
                <a:ext uri="{FF2B5EF4-FFF2-40B4-BE49-F238E27FC236}">
                  <a16:creationId xmlns:a16="http://schemas.microsoft.com/office/drawing/2014/main" id="{100EF4EC-47D7-A76B-D9B8-78E877E7E583}"/>
                </a:ext>
              </a:extLst>
            </p:cNvPr>
            <p:cNvSpPr/>
            <p:nvPr/>
          </p:nvSpPr>
          <p:spPr bwMode="auto">
            <a:xfrm>
              <a:off x="8258597" y="3786683"/>
              <a:ext cx="121433" cy="121433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72" name="Richtungspfeil 38">
              <a:extLst>
                <a:ext uri="{FF2B5EF4-FFF2-40B4-BE49-F238E27FC236}">
                  <a16:creationId xmlns:a16="http://schemas.microsoft.com/office/drawing/2014/main" id="{EAF7FA61-3486-E81F-5C23-3E949FE874A1}"/>
                </a:ext>
              </a:extLst>
            </p:cNvPr>
            <p:cNvSpPr/>
            <p:nvPr/>
          </p:nvSpPr>
          <p:spPr>
            <a:xfrm flipH="1">
              <a:off x="8416951" y="3757932"/>
              <a:ext cx="1117315" cy="178933"/>
            </a:xfrm>
            <a:prstGeom prst="homePlat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NUREMBERG</a:t>
              </a:r>
            </a:p>
          </p:txBody>
        </p:sp>
        <p:sp>
          <p:nvSpPr>
            <p:cNvPr id="173" name="Oval 39">
              <a:extLst>
                <a:ext uri="{FF2B5EF4-FFF2-40B4-BE49-F238E27FC236}">
                  <a16:creationId xmlns:a16="http://schemas.microsoft.com/office/drawing/2014/main" id="{0B1749E3-CEAF-1DF3-940A-2EA49877510B}"/>
                </a:ext>
              </a:extLst>
            </p:cNvPr>
            <p:cNvSpPr/>
            <p:nvPr/>
          </p:nvSpPr>
          <p:spPr bwMode="auto">
            <a:xfrm>
              <a:off x="7346750" y="3954218"/>
              <a:ext cx="121433" cy="121433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74" name="Richtungspfeil 40">
              <a:extLst>
                <a:ext uri="{FF2B5EF4-FFF2-40B4-BE49-F238E27FC236}">
                  <a16:creationId xmlns:a16="http://schemas.microsoft.com/office/drawing/2014/main" id="{A1D29AFF-46D0-5C35-ED1E-B82FBEA8430D}"/>
                </a:ext>
              </a:extLst>
            </p:cNvPr>
            <p:cNvSpPr/>
            <p:nvPr/>
          </p:nvSpPr>
          <p:spPr>
            <a:xfrm>
              <a:off x="6258794" y="3925467"/>
              <a:ext cx="1051033" cy="178933"/>
            </a:xfrm>
            <a:prstGeom prst="homePlat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KARLSRUHE</a:t>
              </a:r>
            </a:p>
          </p:txBody>
        </p:sp>
        <p:sp>
          <p:nvSpPr>
            <p:cNvPr id="175" name="Oval 41">
              <a:extLst>
                <a:ext uri="{FF2B5EF4-FFF2-40B4-BE49-F238E27FC236}">
                  <a16:creationId xmlns:a16="http://schemas.microsoft.com/office/drawing/2014/main" id="{5390103F-74CD-3859-F164-1E18EA22A638}"/>
                </a:ext>
              </a:extLst>
            </p:cNvPr>
            <p:cNvSpPr/>
            <p:nvPr/>
          </p:nvSpPr>
          <p:spPr bwMode="auto">
            <a:xfrm>
              <a:off x="7587556" y="4164341"/>
              <a:ext cx="121433" cy="121433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76" name="Richtungspfeil 42">
              <a:extLst>
                <a:ext uri="{FF2B5EF4-FFF2-40B4-BE49-F238E27FC236}">
                  <a16:creationId xmlns:a16="http://schemas.microsoft.com/office/drawing/2014/main" id="{3EA12EF0-DE36-4265-150E-E81485C3F4C9}"/>
                </a:ext>
              </a:extLst>
            </p:cNvPr>
            <p:cNvSpPr/>
            <p:nvPr/>
          </p:nvSpPr>
          <p:spPr>
            <a:xfrm>
              <a:off x="6499599" y="4135590"/>
              <a:ext cx="1051033" cy="178933"/>
            </a:xfrm>
            <a:prstGeom prst="homePlat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STUTTGART</a:t>
              </a:r>
            </a:p>
          </p:txBody>
        </p:sp>
        <p:sp>
          <p:nvSpPr>
            <p:cNvPr id="177" name="Oval 43">
              <a:extLst>
                <a:ext uri="{FF2B5EF4-FFF2-40B4-BE49-F238E27FC236}">
                  <a16:creationId xmlns:a16="http://schemas.microsoft.com/office/drawing/2014/main" id="{1067F470-FE2F-4D19-1536-DA740B192D32}"/>
                </a:ext>
              </a:extLst>
            </p:cNvPr>
            <p:cNvSpPr/>
            <p:nvPr/>
          </p:nvSpPr>
          <p:spPr bwMode="auto">
            <a:xfrm>
              <a:off x="8453876" y="4482473"/>
              <a:ext cx="121433" cy="121433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78" name="Oval 44">
              <a:extLst>
                <a:ext uri="{FF2B5EF4-FFF2-40B4-BE49-F238E27FC236}">
                  <a16:creationId xmlns:a16="http://schemas.microsoft.com/office/drawing/2014/main" id="{BF2DFBAF-0448-6A1A-2504-AB346769FFF1}"/>
                </a:ext>
              </a:extLst>
            </p:cNvPr>
            <p:cNvSpPr/>
            <p:nvPr/>
          </p:nvSpPr>
          <p:spPr bwMode="auto">
            <a:xfrm>
              <a:off x="9775937" y="4393007"/>
              <a:ext cx="121433" cy="121433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12700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79" name="Richtungspfeil 45">
              <a:extLst>
                <a:ext uri="{FF2B5EF4-FFF2-40B4-BE49-F238E27FC236}">
                  <a16:creationId xmlns:a16="http://schemas.microsoft.com/office/drawing/2014/main" id="{9A9D1C34-C3FC-8156-008B-128916280009}"/>
                </a:ext>
              </a:extLst>
            </p:cNvPr>
            <p:cNvSpPr/>
            <p:nvPr/>
          </p:nvSpPr>
          <p:spPr>
            <a:xfrm flipH="1">
              <a:off x="9924801" y="4364256"/>
              <a:ext cx="803995" cy="178933"/>
            </a:xfrm>
            <a:prstGeom prst="homePlat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VIENNA</a:t>
              </a:r>
            </a:p>
          </p:txBody>
        </p:sp>
        <p:sp>
          <p:nvSpPr>
            <p:cNvPr id="180" name="Oval 46">
              <a:extLst>
                <a:ext uri="{FF2B5EF4-FFF2-40B4-BE49-F238E27FC236}">
                  <a16:creationId xmlns:a16="http://schemas.microsoft.com/office/drawing/2014/main" id="{74F2C7DA-8CBB-2C0C-674C-646370A1AF28}"/>
                </a:ext>
              </a:extLst>
            </p:cNvPr>
            <p:cNvSpPr/>
            <p:nvPr/>
          </p:nvSpPr>
          <p:spPr bwMode="auto">
            <a:xfrm>
              <a:off x="6646494" y="5232850"/>
              <a:ext cx="121433" cy="121433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12700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81" name="Richtungspfeil 47">
              <a:extLst>
                <a:ext uri="{FF2B5EF4-FFF2-40B4-BE49-F238E27FC236}">
                  <a16:creationId xmlns:a16="http://schemas.microsoft.com/office/drawing/2014/main" id="{DE858375-3783-EEAE-A938-FFE6FEF8FFE4}"/>
                </a:ext>
              </a:extLst>
            </p:cNvPr>
            <p:cNvSpPr/>
            <p:nvPr/>
          </p:nvSpPr>
          <p:spPr>
            <a:xfrm flipH="1">
              <a:off x="6795357" y="5204099"/>
              <a:ext cx="956232" cy="178933"/>
            </a:xfrm>
            <a:prstGeom prst="homePlat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LAUSANNE</a:t>
              </a:r>
            </a:p>
          </p:txBody>
        </p:sp>
        <p:sp>
          <p:nvSpPr>
            <p:cNvPr id="182" name="Oval 48">
              <a:extLst>
                <a:ext uri="{FF2B5EF4-FFF2-40B4-BE49-F238E27FC236}">
                  <a16:creationId xmlns:a16="http://schemas.microsoft.com/office/drawing/2014/main" id="{E01A7ED1-FEE9-2493-01D1-9D0BC6ECB81F}"/>
                </a:ext>
              </a:extLst>
            </p:cNvPr>
            <p:cNvSpPr/>
            <p:nvPr/>
          </p:nvSpPr>
          <p:spPr bwMode="auto">
            <a:xfrm>
              <a:off x="7604772" y="4366508"/>
              <a:ext cx="121433" cy="121433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83" name="Richtungspfeil 49">
              <a:extLst>
                <a:ext uri="{FF2B5EF4-FFF2-40B4-BE49-F238E27FC236}">
                  <a16:creationId xmlns:a16="http://schemas.microsoft.com/office/drawing/2014/main" id="{B5FAF3A7-356F-7DC1-264D-CBB1BF4C9E58}"/>
                </a:ext>
              </a:extLst>
            </p:cNvPr>
            <p:cNvSpPr/>
            <p:nvPr/>
          </p:nvSpPr>
          <p:spPr>
            <a:xfrm>
              <a:off x="6499599" y="4337757"/>
              <a:ext cx="1068249" cy="178933"/>
            </a:xfrm>
            <a:prstGeom prst="homePlat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REUTLINGEN</a:t>
              </a:r>
            </a:p>
          </p:txBody>
        </p:sp>
        <p:sp>
          <p:nvSpPr>
            <p:cNvPr id="184" name="Oval 50">
              <a:extLst>
                <a:ext uri="{FF2B5EF4-FFF2-40B4-BE49-F238E27FC236}">
                  <a16:creationId xmlns:a16="http://schemas.microsoft.com/office/drawing/2014/main" id="{2E0B6CBE-CE3D-BC89-59EE-906493E10ECE}"/>
                </a:ext>
              </a:extLst>
            </p:cNvPr>
            <p:cNvSpPr/>
            <p:nvPr/>
          </p:nvSpPr>
          <p:spPr bwMode="auto">
            <a:xfrm>
              <a:off x="6930790" y="2890672"/>
              <a:ext cx="121433" cy="121433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85" name="Richtungspfeil 51">
              <a:extLst>
                <a:ext uri="{FF2B5EF4-FFF2-40B4-BE49-F238E27FC236}">
                  <a16:creationId xmlns:a16="http://schemas.microsoft.com/office/drawing/2014/main" id="{15D1235D-8074-84DC-F701-D359EF505B7A}"/>
                </a:ext>
              </a:extLst>
            </p:cNvPr>
            <p:cNvSpPr/>
            <p:nvPr/>
          </p:nvSpPr>
          <p:spPr>
            <a:xfrm>
              <a:off x="5785141" y="2861921"/>
              <a:ext cx="1108725" cy="178933"/>
            </a:xfrm>
            <a:prstGeom prst="homePlat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DUSSELDORF</a:t>
              </a:r>
            </a:p>
          </p:txBody>
        </p:sp>
        <p:sp>
          <p:nvSpPr>
            <p:cNvPr id="186" name="Oval 52">
              <a:extLst>
                <a:ext uri="{FF2B5EF4-FFF2-40B4-BE49-F238E27FC236}">
                  <a16:creationId xmlns:a16="http://schemas.microsoft.com/office/drawing/2014/main" id="{98DF8BEB-5696-526E-B1D6-0C9C6C88B3EC}"/>
                </a:ext>
              </a:extLst>
            </p:cNvPr>
            <p:cNvSpPr/>
            <p:nvPr/>
          </p:nvSpPr>
          <p:spPr bwMode="auto">
            <a:xfrm>
              <a:off x="7156269" y="3143298"/>
              <a:ext cx="121433" cy="121433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87" name="Richtungspfeil 53">
              <a:extLst>
                <a:ext uri="{FF2B5EF4-FFF2-40B4-BE49-F238E27FC236}">
                  <a16:creationId xmlns:a16="http://schemas.microsoft.com/office/drawing/2014/main" id="{B63C3D32-9703-C01F-E25C-3A78EE74211A}"/>
                </a:ext>
              </a:extLst>
            </p:cNvPr>
            <p:cNvSpPr/>
            <p:nvPr/>
          </p:nvSpPr>
          <p:spPr>
            <a:xfrm flipH="1">
              <a:off x="7314624" y="3114547"/>
              <a:ext cx="734890" cy="178933"/>
            </a:xfrm>
            <a:prstGeom prst="homePlat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MUCH</a:t>
              </a:r>
            </a:p>
          </p:txBody>
        </p:sp>
        <p:sp>
          <p:nvSpPr>
            <p:cNvPr id="188" name="Oval 69">
              <a:extLst>
                <a:ext uri="{FF2B5EF4-FFF2-40B4-BE49-F238E27FC236}">
                  <a16:creationId xmlns:a16="http://schemas.microsoft.com/office/drawing/2014/main" id="{474FEC8B-CF19-5A25-10AB-B1BC8BC84842}"/>
                </a:ext>
              </a:extLst>
            </p:cNvPr>
            <p:cNvSpPr/>
            <p:nvPr/>
          </p:nvSpPr>
          <p:spPr bwMode="auto">
            <a:xfrm>
              <a:off x="7550632" y="1952065"/>
              <a:ext cx="121433" cy="121433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89" name="Richtungspfeil 55">
              <a:extLst>
                <a:ext uri="{FF2B5EF4-FFF2-40B4-BE49-F238E27FC236}">
                  <a16:creationId xmlns:a16="http://schemas.microsoft.com/office/drawing/2014/main" id="{98289C67-5FD4-79B3-A266-31A19604DCC8}"/>
                </a:ext>
              </a:extLst>
            </p:cNvPr>
            <p:cNvSpPr/>
            <p:nvPr/>
          </p:nvSpPr>
          <p:spPr>
            <a:xfrm flipH="1">
              <a:off x="7708989" y="1923314"/>
              <a:ext cx="995308" cy="178933"/>
            </a:xfrm>
            <a:prstGeom prst="homePlat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BREMEN</a:t>
              </a:r>
            </a:p>
          </p:txBody>
        </p:sp>
        <p:sp>
          <p:nvSpPr>
            <p:cNvPr id="190" name="Richtungspfeil 56">
              <a:extLst>
                <a:ext uri="{FF2B5EF4-FFF2-40B4-BE49-F238E27FC236}">
                  <a16:creationId xmlns:a16="http://schemas.microsoft.com/office/drawing/2014/main" id="{4689826D-5989-8FEF-4D12-EBB3A96091E7}"/>
                </a:ext>
              </a:extLst>
            </p:cNvPr>
            <p:cNvSpPr/>
            <p:nvPr/>
          </p:nvSpPr>
          <p:spPr>
            <a:xfrm flipH="1">
              <a:off x="7765843" y="2529212"/>
              <a:ext cx="1110183" cy="173423"/>
            </a:xfrm>
            <a:prstGeom prst="homePlat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PADERBORN</a:t>
              </a:r>
            </a:p>
          </p:txBody>
        </p:sp>
        <p:sp>
          <p:nvSpPr>
            <p:cNvPr id="191" name="Oval 81">
              <a:extLst>
                <a:ext uri="{FF2B5EF4-FFF2-40B4-BE49-F238E27FC236}">
                  <a16:creationId xmlns:a16="http://schemas.microsoft.com/office/drawing/2014/main" id="{FB1EC461-4562-68B0-3B3C-4CE006E68115}"/>
                </a:ext>
              </a:extLst>
            </p:cNvPr>
            <p:cNvSpPr/>
            <p:nvPr/>
          </p:nvSpPr>
          <p:spPr bwMode="auto">
            <a:xfrm>
              <a:off x="6991523" y="3221405"/>
              <a:ext cx="121433" cy="121433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92" name="Richtungspfeil 58">
              <a:extLst>
                <a:ext uri="{FF2B5EF4-FFF2-40B4-BE49-F238E27FC236}">
                  <a16:creationId xmlns:a16="http://schemas.microsoft.com/office/drawing/2014/main" id="{FC4E5E76-B2F2-736D-4393-50B362FB6253}"/>
                </a:ext>
              </a:extLst>
            </p:cNvPr>
            <p:cNvSpPr/>
            <p:nvPr/>
          </p:nvSpPr>
          <p:spPr>
            <a:xfrm>
              <a:off x="6126773" y="3192654"/>
              <a:ext cx="827826" cy="178933"/>
            </a:xfrm>
            <a:prstGeom prst="homePlat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BONN</a:t>
              </a:r>
            </a:p>
          </p:txBody>
        </p:sp>
        <p:sp>
          <p:nvSpPr>
            <p:cNvPr id="193" name="Oval 30">
              <a:extLst>
                <a:ext uri="{FF2B5EF4-FFF2-40B4-BE49-F238E27FC236}">
                  <a16:creationId xmlns:a16="http://schemas.microsoft.com/office/drawing/2014/main" id="{8B14D608-C128-CA3C-9C51-0D5CF86B8535}"/>
                </a:ext>
              </a:extLst>
            </p:cNvPr>
            <p:cNvSpPr/>
            <p:nvPr/>
          </p:nvSpPr>
          <p:spPr bwMode="auto">
            <a:xfrm>
              <a:off x="7850698" y="1582851"/>
              <a:ext cx="121433" cy="121433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94" name="Richtungspfeil 60">
              <a:extLst>
                <a:ext uri="{FF2B5EF4-FFF2-40B4-BE49-F238E27FC236}">
                  <a16:creationId xmlns:a16="http://schemas.microsoft.com/office/drawing/2014/main" id="{E799FDCE-A159-4DFD-28C3-4D031C8CA92D}"/>
                </a:ext>
              </a:extLst>
            </p:cNvPr>
            <p:cNvSpPr/>
            <p:nvPr/>
          </p:nvSpPr>
          <p:spPr>
            <a:xfrm>
              <a:off x="6640518" y="1529067"/>
              <a:ext cx="1173256" cy="179558"/>
            </a:xfrm>
            <a:prstGeom prst="homePlat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NEUMÜNSTER</a:t>
              </a:r>
            </a:p>
          </p:txBody>
        </p:sp>
        <p:sp>
          <p:nvSpPr>
            <p:cNvPr id="195" name="Oval 69">
              <a:extLst>
                <a:ext uri="{FF2B5EF4-FFF2-40B4-BE49-F238E27FC236}">
                  <a16:creationId xmlns:a16="http://schemas.microsoft.com/office/drawing/2014/main" id="{F22CC2AB-EBC9-8CFA-F28E-A6CB69B418E4}"/>
                </a:ext>
              </a:extLst>
            </p:cNvPr>
            <p:cNvSpPr/>
            <p:nvPr/>
          </p:nvSpPr>
          <p:spPr bwMode="auto">
            <a:xfrm>
              <a:off x="8302495" y="1659269"/>
              <a:ext cx="121433" cy="121433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96" name="Richtungspfeil 62">
              <a:extLst>
                <a:ext uri="{FF2B5EF4-FFF2-40B4-BE49-F238E27FC236}">
                  <a16:creationId xmlns:a16="http://schemas.microsoft.com/office/drawing/2014/main" id="{453B7A86-B64D-2399-661D-63CFF7F1C780}"/>
                </a:ext>
              </a:extLst>
            </p:cNvPr>
            <p:cNvSpPr/>
            <p:nvPr/>
          </p:nvSpPr>
          <p:spPr>
            <a:xfrm flipH="1">
              <a:off x="8460852" y="1630518"/>
              <a:ext cx="995308" cy="178933"/>
            </a:xfrm>
            <a:prstGeom prst="homePlat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ROSTOCK</a:t>
              </a:r>
            </a:p>
          </p:txBody>
        </p:sp>
        <p:sp>
          <p:nvSpPr>
            <p:cNvPr id="197" name="Oval 69">
              <a:extLst>
                <a:ext uri="{FF2B5EF4-FFF2-40B4-BE49-F238E27FC236}">
                  <a16:creationId xmlns:a16="http://schemas.microsoft.com/office/drawing/2014/main" id="{6E681ADE-1878-293D-27D3-A18A2F3935EC}"/>
                </a:ext>
              </a:extLst>
            </p:cNvPr>
            <p:cNvSpPr/>
            <p:nvPr/>
          </p:nvSpPr>
          <p:spPr bwMode="auto">
            <a:xfrm>
              <a:off x="8608424" y="2730045"/>
              <a:ext cx="121433" cy="121433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98" name="Oval 47">
              <a:extLst>
                <a:ext uri="{FF2B5EF4-FFF2-40B4-BE49-F238E27FC236}">
                  <a16:creationId xmlns:a16="http://schemas.microsoft.com/office/drawing/2014/main" id="{FEE698DB-E330-D92B-2609-CD769334425E}"/>
                </a:ext>
              </a:extLst>
            </p:cNvPr>
            <p:cNvSpPr/>
            <p:nvPr/>
          </p:nvSpPr>
          <p:spPr bwMode="auto">
            <a:xfrm>
              <a:off x="7401188" y="5470159"/>
              <a:ext cx="121433" cy="121433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12700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99" name="Richtungspfeil 65">
              <a:extLst>
                <a:ext uri="{FF2B5EF4-FFF2-40B4-BE49-F238E27FC236}">
                  <a16:creationId xmlns:a16="http://schemas.microsoft.com/office/drawing/2014/main" id="{2F1497F6-0491-97DB-ABB1-993A44B9C626}"/>
                </a:ext>
              </a:extLst>
            </p:cNvPr>
            <p:cNvSpPr/>
            <p:nvPr/>
          </p:nvSpPr>
          <p:spPr>
            <a:xfrm flipH="1">
              <a:off x="7550051" y="5441408"/>
              <a:ext cx="866900" cy="174943"/>
            </a:xfrm>
            <a:prstGeom prst="homePlat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LUGANO</a:t>
              </a:r>
            </a:p>
          </p:txBody>
        </p:sp>
        <p:sp>
          <p:nvSpPr>
            <p:cNvPr id="200" name="Oval 73">
              <a:extLst>
                <a:ext uri="{FF2B5EF4-FFF2-40B4-BE49-F238E27FC236}">
                  <a16:creationId xmlns:a16="http://schemas.microsoft.com/office/drawing/2014/main" id="{0CE7A43A-854E-0033-42BE-25A0F6B72530}"/>
                </a:ext>
              </a:extLst>
            </p:cNvPr>
            <p:cNvSpPr/>
            <p:nvPr/>
          </p:nvSpPr>
          <p:spPr bwMode="auto">
            <a:xfrm>
              <a:off x="8675092" y="2339511"/>
              <a:ext cx="121433" cy="121433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01" name="Richtungspfeil 67">
              <a:extLst>
                <a:ext uri="{FF2B5EF4-FFF2-40B4-BE49-F238E27FC236}">
                  <a16:creationId xmlns:a16="http://schemas.microsoft.com/office/drawing/2014/main" id="{C2DDED3F-BF07-74B0-4E79-065E7AA1C91A}"/>
                </a:ext>
              </a:extLst>
            </p:cNvPr>
            <p:cNvSpPr/>
            <p:nvPr/>
          </p:nvSpPr>
          <p:spPr>
            <a:xfrm flipH="1">
              <a:off x="8833448" y="2310760"/>
              <a:ext cx="928641" cy="169199"/>
            </a:xfrm>
            <a:prstGeom prst="homePlat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POTSDAM</a:t>
              </a:r>
            </a:p>
          </p:txBody>
        </p:sp>
        <p:sp>
          <p:nvSpPr>
            <p:cNvPr id="202" name="Oval 89">
              <a:extLst>
                <a:ext uri="{FF2B5EF4-FFF2-40B4-BE49-F238E27FC236}">
                  <a16:creationId xmlns:a16="http://schemas.microsoft.com/office/drawing/2014/main" id="{8BA198DA-34A4-6DB2-ED2A-87AA1CD9B302}"/>
                </a:ext>
              </a:extLst>
            </p:cNvPr>
            <p:cNvSpPr/>
            <p:nvPr/>
          </p:nvSpPr>
          <p:spPr bwMode="auto">
            <a:xfrm>
              <a:off x="7382057" y="3716494"/>
              <a:ext cx="121433" cy="121433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03" name="Richtungspfeil 69">
              <a:extLst>
                <a:ext uri="{FF2B5EF4-FFF2-40B4-BE49-F238E27FC236}">
                  <a16:creationId xmlns:a16="http://schemas.microsoft.com/office/drawing/2014/main" id="{E08D7E55-5A35-9FA7-C7E3-0D3E9A60E322}"/>
                </a:ext>
              </a:extLst>
            </p:cNvPr>
            <p:cNvSpPr/>
            <p:nvPr/>
          </p:nvSpPr>
          <p:spPr>
            <a:xfrm flipH="1">
              <a:off x="8766781" y="2701294"/>
              <a:ext cx="995308" cy="178933"/>
            </a:xfrm>
            <a:prstGeom prst="homePlat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LEIPZIG</a:t>
              </a:r>
            </a:p>
          </p:txBody>
        </p:sp>
        <p:sp>
          <p:nvSpPr>
            <p:cNvPr id="204" name="Oval 30">
              <a:extLst>
                <a:ext uri="{FF2B5EF4-FFF2-40B4-BE49-F238E27FC236}">
                  <a16:creationId xmlns:a16="http://schemas.microsoft.com/office/drawing/2014/main" id="{AF4A52FE-5A99-7511-F728-FF1F44A80664}"/>
                </a:ext>
              </a:extLst>
            </p:cNvPr>
            <p:cNvSpPr/>
            <p:nvPr/>
          </p:nvSpPr>
          <p:spPr bwMode="auto">
            <a:xfrm>
              <a:off x="7907519" y="1376203"/>
              <a:ext cx="121433" cy="121433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05" name="Richtungspfeil 56">
              <a:extLst>
                <a:ext uri="{FF2B5EF4-FFF2-40B4-BE49-F238E27FC236}">
                  <a16:creationId xmlns:a16="http://schemas.microsoft.com/office/drawing/2014/main" id="{E77BEF46-A5C6-2CDE-F817-C72A3D0D12EB}"/>
                </a:ext>
              </a:extLst>
            </p:cNvPr>
            <p:cNvSpPr/>
            <p:nvPr/>
          </p:nvSpPr>
          <p:spPr>
            <a:xfrm>
              <a:off x="7277702" y="1322420"/>
              <a:ext cx="592893" cy="179558"/>
            </a:xfrm>
            <a:prstGeom prst="homePlat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KIEL</a:t>
              </a:r>
            </a:p>
          </p:txBody>
        </p:sp>
        <p:sp>
          <p:nvSpPr>
            <p:cNvPr id="206" name="Oval 30">
              <a:extLst>
                <a:ext uri="{FF2B5EF4-FFF2-40B4-BE49-F238E27FC236}">
                  <a16:creationId xmlns:a16="http://schemas.microsoft.com/office/drawing/2014/main" id="{9C83634D-DDB1-61EE-D056-467FA3519441}"/>
                </a:ext>
              </a:extLst>
            </p:cNvPr>
            <p:cNvSpPr/>
            <p:nvPr/>
          </p:nvSpPr>
          <p:spPr bwMode="auto">
            <a:xfrm>
              <a:off x="7763129" y="1180136"/>
              <a:ext cx="121433" cy="121433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07" name="Richtungspfeil 56">
              <a:extLst>
                <a:ext uri="{FF2B5EF4-FFF2-40B4-BE49-F238E27FC236}">
                  <a16:creationId xmlns:a16="http://schemas.microsoft.com/office/drawing/2014/main" id="{C009CCE3-F444-44E9-E796-3EEFDF8ABC08}"/>
                </a:ext>
              </a:extLst>
            </p:cNvPr>
            <p:cNvSpPr/>
            <p:nvPr/>
          </p:nvSpPr>
          <p:spPr>
            <a:xfrm>
              <a:off x="6552949" y="1126352"/>
              <a:ext cx="1173256" cy="179558"/>
            </a:xfrm>
            <a:prstGeom prst="homePlat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FLENSBURG</a:t>
              </a:r>
            </a:p>
          </p:txBody>
        </p:sp>
        <p:sp>
          <p:nvSpPr>
            <p:cNvPr id="208" name="Oval 73">
              <a:extLst>
                <a:ext uri="{FF2B5EF4-FFF2-40B4-BE49-F238E27FC236}">
                  <a16:creationId xmlns:a16="http://schemas.microsoft.com/office/drawing/2014/main" id="{81E8A2E4-3471-8AFC-7C77-5D634AB91978}"/>
                </a:ext>
              </a:extLst>
            </p:cNvPr>
            <p:cNvSpPr/>
            <p:nvPr/>
          </p:nvSpPr>
          <p:spPr bwMode="auto">
            <a:xfrm>
              <a:off x="7621236" y="2380830"/>
              <a:ext cx="121433" cy="121433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09" name="Richtungspfeil 103">
              <a:extLst>
                <a:ext uri="{FF2B5EF4-FFF2-40B4-BE49-F238E27FC236}">
                  <a16:creationId xmlns:a16="http://schemas.microsoft.com/office/drawing/2014/main" id="{B33AE37B-4535-F713-157D-AED74D8D70DF}"/>
                </a:ext>
              </a:extLst>
            </p:cNvPr>
            <p:cNvSpPr/>
            <p:nvPr/>
          </p:nvSpPr>
          <p:spPr>
            <a:xfrm flipH="1">
              <a:off x="7779592" y="2352079"/>
              <a:ext cx="815015" cy="169199"/>
            </a:xfrm>
            <a:prstGeom prst="homePlat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HAMELN</a:t>
              </a:r>
            </a:p>
          </p:txBody>
        </p:sp>
        <p:sp>
          <p:nvSpPr>
            <p:cNvPr id="210" name="Oval 95">
              <a:extLst>
                <a:ext uri="{FF2B5EF4-FFF2-40B4-BE49-F238E27FC236}">
                  <a16:creationId xmlns:a16="http://schemas.microsoft.com/office/drawing/2014/main" id="{9DCCF3C5-DB79-DCB4-1D64-33F7BAE5B9C2}"/>
                </a:ext>
              </a:extLst>
            </p:cNvPr>
            <p:cNvSpPr/>
            <p:nvPr/>
          </p:nvSpPr>
          <p:spPr bwMode="auto">
            <a:xfrm>
              <a:off x="9621840" y="4953374"/>
              <a:ext cx="121433" cy="121433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12700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11" name="Richtungspfeil 96">
              <a:extLst>
                <a:ext uri="{FF2B5EF4-FFF2-40B4-BE49-F238E27FC236}">
                  <a16:creationId xmlns:a16="http://schemas.microsoft.com/office/drawing/2014/main" id="{2C65E861-007E-EA81-87BC-4E7F774248E4}"/>
                </a:ext>
              </a:extLst>
            </p:cNvPr>
            <p:cNvSpPr/>
            <p:nvPr/>
          </p:nvSpPr>
          <p:spPr>
            <a:xfrm flipH="1">
              <a:off x="9770703" y="4924623"/>
              <a:ext cx="803995" cy="178933"/>
            </a:xfrm>
            <a:prstGeom prst="homePlat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GRAZ</a:t>
              </a:r>
            </a:p>
          </p:txBody>
        </p:sp>
        <p:sp>
          <p:nvSpPr>
            <p:cNvPr id="212" name="Oval 87">
              <a:extLst>
                <a:ext uri="{FF2B5EF4-FFF2-40B4-BE49-F238E27FC236}">
                  <a16:creationId xmlns:a16="http://schemas.microsoft.com/office/drawing/2014/main" id="{407B770A-7B33-ACAB-07B2-D6DABF5175F2}"/>
                </a:ext>
              </a:extLst>
            </p:cNvPr>
            <p:cNvSpPr/>
            <p:nvPr/>
          </p:nvSpPr>
          <p:spPr bwMode="auto">
            <a:xfrm>
              <a:off x="8341911" y="4383403"/>
              <a:ext cx="121433" cy="121433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13" name="Richtungspfeil 88">
              <a:extLst>
                <a:ext uri="{FF2B5EF4-FFF2-40B4-BE49-F238E27FC236}">
                  <a16:creationId xmlns:a16="http://schemas.microsoft.com/office/drawing/2014/main" id="{664DCDBE-4AD6-DC64-0754-0F44EF180460}"/>
                </a:ext>
              </a:extLst>
            </p:cNvPr>
            <p:cNvSpPr/>
            <p:nvPr/>
          </p:nvSpPr>
          <p:spPr>
            <a:xfrm flipH="1">
              <a:off x="8503709" y="4302993"/>
              <a:ext cx="955895" cy="178933"/>
            </a:xfrm>
            <a:prstGeom prst="homePlat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AUGSBURG</a:t>
              </a:r>
            </a:p>
          </p:txBody>
        </p:sp>
        <p:sp>
          <p:nvSpPr>
            <p:cNvPr id="214" name="Richtungspfeil 80">
              <a:extLst>
                <a:ext uri="{FF2B5EF4-FFF2-40B4-BE49-F238E27FC236}">
                  <a16:creationId xmlns:a16="http://schemas.microsoft.com/office/drawing/2014/main" id="{C11C67DD-09DC-216E-A688-9D8B20004411}"/>
                </a:ext>
              </a:extLst>
            </p:cNvPr>
            <p:cNvSpPr/>
            <p:nvPr/>
          </p:nvSpPr>
          <p:spPr>
            <a:xfrm flipH="1">
              <a:off x="8615675" y="4457165"/>
              <a:ext cx="803994" cy="178933"/>
            </a:xfrm>
            <a:prstGeom prst="homePlat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MUNICH</a:t>
              </a:r>
            </a:p>
          </p:txBody>
        </p:sp>
        <p:sp>
          <p:nvSpPr>
            <p:cNvPr id="215" name="Oval 69">
              <a:extLst>
                <a:ext uri="{FF2B5EF4-FFF2-40B4-BE49-F238E27FC236}">
                  <a16:creationId xmlns:a16="http://schemas.microsoft.com/office/drawing/2014/main" id="{4E80621E-4200-1C6A-02B0-38B327BB01EF}"/>
                </a:ext>
              </a:extLst>
            </p:cNvPr>
            <p:cNvSpPr/>
            <p:nvPr/>
          </p:nvSpPr>
          <p:spPr bwMode="auto">
            <a:xfrm>
              <a:off x="8952815" y="2933236"/>
              <a:ext cx="121433" cy="121433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16" name="Richtungspfeil 99">
              <a:extLst>
                <a:ext uri="{FF2B5EF4-FFF2-40B4-BE49-F238E27FC236}">
                  <a16:creationId xmlns:a16="http://schemas.microsoft.com/office/drawing/2014/main" id="{ACA45C58-BD42-782E-3BBC-E7C1044973BA}"/>
                </a:ext>
              </a:extLst>
            </p:cNvPr>
            <p:cNvSpPr/>
            <p:nvPr/>
          </p:nvSpPr>
          <p:spPr>
            <a:xfrm flipH="1">
              <a:off x="9111172" y="2904485"/>
              <a:ext cx="827181" cy="178933"/>
            </a:xfrm>
            <a:prstGeom prst="homePlat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DRESDEN</a:t>
              </a:r>
            </a:p>
          </p:txBody>
        </p:sp>
        <p:sp>
          <p:nvSpPr>
            <p:cNvPr id="217" name="Oval 89">
              <a:extLst>
                <a:ext uri="{FF2B5EF4-FFF2-40B4-BE49-F238E27FC236}">
                  <a16:creationId xmlns:a16="http://schemas.microsoft.com/office/drawing/2014/main" id="{F1EA650E-BFC4-A053-1D5F-C59F66D90C6C}"/>
                </a:ext>
              </a:extLst>
            </p:cNvPr>
            <p:cNvSpPr/>
            <p:nvPr/>
          </p:nvSpPr>
          <p:spPr bwMode="auto">
            <a:xfrm>
              <a:off x="6862647" y="3789093"/>
              <a:ext cx="121433" cy="121433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18" name="Richtungspfeil 90">
              <a:extLst>
                <a:ext uri="{FF2B5EF4-FFF2-40B4-BE49-F238E27FC236}">
                  <a16:creationId xmlns:a16="http://schemas.microsoft.com/office/drawing/2014/main" id="{B26332B7-D76E-0326-BFD8-D4A638059D8F}"/>
                </a:ext>
              </a:extLst>
            </p:cNvPr>
            <p:cNvSpPr/>
            <p:nvPr/>
          </p:nvSpPr>
          <p:spPr>
            <a:xfrm>
              <a:off x="5662290" y="3760343"/>
              <a:ext cx="1163433" cy="178933"/>
            </a:xfrm>
            <a:prstGeom prst="homePlat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SAARBRÜCKEN</a:t>
              </a:r>
            </a:p>
          </p:txBody>
        </p:sp>
        <p:sp>
          <p:nvSpPr>
            <p:cNvPr id="219" name="Richtungspfeil 90">
              <a:extLst>
                <a:ext uri="{FF2B5EF4-FFF2-40B4-BE49-F238E27FC236}">
                  <a16:creationId xmlns:a16="http://schemas.microsoft.com/office/drawing/2014/main" id="{2A114D93-5C20-1845-FB8C-555367359169}"/>
                </a:ext>
              </a:extLst>
            </p:cNvPr>
            <p:cNvSpPr/>
            <p:nvPr/>
          </p:nvSpPr>
          <p:spPr>
            <a:xfrm>
              <a:off x="6440614" y="3601487"/>
              <a:ext cx="945680" cy="178933"/>
            </a:xfrm>
            <a:prstGeom prst="homePlat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WALLDORF</a:t>
              </a:r>
            </a:p>
          </p:txBody>
        </p:sp>
        <p:sp>
          <p:nvSpPr>
            <p:cNvPr id="220" name="Oval 71">
              <a:extLst>
                <a:ext uri="{FF2B5EF4-FFF2-40B4-BE49-F238E27FC236}">
                  <a16:creationId xmlns:a16="http://schemas.microsoft.com/office/drawing/2014/main" id="{34570FAC-5516-4E63-CB6E-820148489A3E}"/>
                </a:ext>
              </a:extLst>
            </p:cNvPr>
            <p:cNvSpPr/>
            <p:nvPr/>
          </p:nvSpPr>
          <p:spPr bwMode="auto">
            <a:xfrm>
              <a:off x="7468613" y="2500930"/>
              <a:ext cx="121433" cy="121433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21" name="Richtungspfeil 72">
              <a:extLst>
                <a:ext uri="{FF2B5EF4-FFF2-40B4-BE49-F238E27FC236}">
                  <a16:creationId xmlns:a16="http://schemas.microsoft.com/office/drawing/2014/main" id="{82EF0A10-0924-80DD-C3E3-0DA041135E27}"/>
                </a:ext>
              </a:extLst>
            </p:cNvPr>
            <p:cNvSpPr/>
            <p:nvPr/>
          </p:nvSpPr>
          <p:spPr>
            <a:xfrm>
              <a:off x="6576061" y="2472179"/>
              <a:ext cx="855628" cy="178933"/>
            </a:xfrm>
            <a:prstGeom prst="homePlat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MÜNSTER</a:t>
              </a:r>
            </a:p>
          </p:txBody>
        </p:sp>
      </p:grpSp>
      <p:pic>
        <p:nvPicPr>
          <p:cNvPr id="1026" name="Picture 2" descr="Medien">
            <a:extLst>
              <a:ext uri="{FF2B5EF4-FFF2-40B4-BE49-F238E27FC236}">
                <a16:creationId xmlns:a16="http://schemas.microsoft.com/office/drawing/2014/main" id="{880CE7C1-E9FA-92B8-3640-A922D530F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953" y="3330093"/>
            <a:ext cx="4775123" cy="268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3" name="Grafik 222" descr="Ein Bild, das Text, Abfalleimer, Schild, Container enthält.&#10;&#10;Automatisch generierte Beschreibung">
            <a:extLst>
              <a:ext uri="{FF2B5EF4-FFF2-40B4-BE49-F238E27FC236}">
                <a16:creationId xmlns:a16="http://schemas.microsoft.com/office/drawing/2014/main" id="{FD76113B-587A-116D-F4DC-8CB8042DEA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348" y="1763139"/>
            <a:ext cx="3506160" cy="262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588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49CFE1A6-2A53-B51E-D8DC-1A6A09A56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eine API - Kennzeichnung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464A6FE-557A-3EAA-6D3E-C6F50A76C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93825"/>
            <a:ext cx="11275337" cy="4717264"/>
          </a:xfrm>
        </p:spPr>
        <p:txBody>
          <a:bodyPr>
            <a:normAutofit/>
          </a:bodyPr>
          <a:lstStyle/>
          <a:p>
            <a:r>
              <a:rPr lang="de-DE" dirty="0"/>
              <a:t>Schnittstelle zu Umsystemen</a:t>
            </a:r>
          </a:p>
          <a:p>
            <a:r>
              <a:rPr lang="de-DE" dirty="0"/>
              <a:t>Verwendung von HTTP-Protokollen (GET, POST, PUT, DELETE)</a:t>
            </a:r>
          </a:p>
          <a:p>
            <a:r>
              <a:rPr lang="de-DE" dirty="0"/>
              <a:t>Zugriffskontrolle (Attribute, Filter, Middleware)</a:t>
            </a:r>
          </a:p>
          <a:p>
            <a:r>
              <a:rPr lang="de-DE" dirty="0"/>
              <a:t>Routing von Anfragen</a:t>
            </a:r>
          </a:p>
          <a:p>
            <a:r>
              <a:rPr lang="de-DE" dirty="0"/>
              <a:t>Swagger-Unterstützung für Dokumentation und Interaktion</a:t>
            </a:r>
          </a:p>
          <a:p>
            <a:r>
              <a:rPr lang="de-DE" dirty="0"/>
              <a:t>Validation von Anforderungen</a:t>
            </a:r>
          </a:p>
          <a:p>
            <a:r>
              <a:rPr lang="de-DE" dirty="0"/>
              <a:t>Bereitstellung Health/Metriken</a:t>
            </a:r>
          </a:p>
          <a:p>
            <a:r>
              <a:rPr lang="de-DE" dirty="0"/>
              <a:t>MVC-Architektur</a:t>
            </a:r>
          </a:p>
        </p:txBody>
      </p:sp>
    </p:spTree>
    <p:extLst>
      <p:ext uri="{BB962C8B-B14F-4D97-AF65-F5344CB8AC3E}">
        <p14:creationId xmlns:p14="http://schemas.microsoft.com/office/powerpoint/2010/main" val="2076780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7150E6-59D9-D73A-9EE7-1D6287D6E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eine API – Clean Architecture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B1BD4D74-7753-B0D6-E68E-00BF58110BE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669"/>
          <a:stretch/>
        </p:blipFill>
        <p:spPr bwMode="auto">
          <a:xfrm>
            <a:off x="1752600" y="892994"/>
            <a:ext cx="8985380" cy="507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404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A44F19-DEB0-8DDE-28AB-7B58AA5BB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Unsere Clean Architecture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033B3D5-AD52-FB10-A853-700DE0C35F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167" y="1063734"/>
            <a:ext cx="7946572" cy="476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882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69764C-0294-B292-F714-AF6286E9B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Coding Minimal API</a:t>
            </a:r>
          </a:p>
        </p:txBody>
      </p:sp>
      <p:pic>
        <p:nvPicPr>
          <p:cNvPr id="4" name="Bildplatzhalter 2">
            <a:extLst>
              <a:ext uri="{FF2B5EF4-FFF2-40B4-BE49-F238E27FC236}">
                <a16:creationId xmlns:a16="http://schemas.microsoft.com/office/drawing/2014/main" id="{BA877465-C4F4-8061-ADE1-1C888334E1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" r="10"/>
          <a:stretch>
            <a:fillRect/>
          </a:stretch>
        </p:blipFill>
        <p:spPr>
          <a:xfrm>
            <a:off x="2290527" y="1346051"/>
            <a:ext cx="8075691" cy="471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86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5D514E-3B1D-7019-C009-66121F7FA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Program.cs</a:t>
            </a:r>
            <a:r>
              <a:rPr lang="en-US" dirty="0"/>
              <a:t>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groß</a:t>
            </a:r>
            <a:r>
              <a:rPr lang="en-US" dirty="0"/>
              <a:t> </a:t>
            </a:r>
            <a:r>
              <a:rPr lang="en-US" dirty="0" err="1"/>
              <a:t>werden</a:t>
            </a:r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AE67844-75BC-3186-6195-6229449689F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1422" y="1027087"/>
            <a:ext cx="4429239" cy="4960575"/>
          </a:xfrm>
        </p:spPr>
      </p:pic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20259E8D-0C62-E660-3B3E-00509C1254F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82 </a:t>
            </a:r>
            <a:r>
              <a:rPr lang="en-US" dirty="0" err="1"/>
              <a:t>Zeilen</a:t>
            </a:r>
            <a:r>
              <a:rPr lang="en-US" dirty="0"/>
              <a:t> in </a:t>
            </a:r>
            <a:r>
              <a:rPr lang="en-US" dirty="0" err="1"/>
              <a:t>Program.cs</a:t>
            </a:r>
            <a:endParaRPr lang="en-US" dirty="0"/>
          </a:p>
          <a:p>
            <a:r>
              <a:rPr lang="en-US" dirty="0" err="1"/>
              <a:t>Mehr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400 </a:t>
            </a:r>
            <a:r>
              <a:rPr lang="en-US" dirty="0" err="1"/>
              <a:t>Zeilen</a:t>
            </a:r>
            <a:r>
              <a:rPr lang="en-US" dirty="0"/>
              <a:t> in Startup Files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5506B57-F6D9-5467-1081-9A005BC91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043" y="1300755"/>
            <a:ext cx="22098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607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pen Sans">
      <a:majorFont>
        <a:latin typeface="Open Sans Light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441</Words>
  <Application>Microsoft Office PowerPoint</Application>
  <PresentationFormat>Breitbild</PresentationFormat>
  <Paragraphs>159</Paragraphs>
  <Slides>21</Slides>
  <Notes>4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7" baseType="lpstr">
      <vt:lpstr>Arial</vt:lpstr>
      <vt:lpstr>Calibri</vt:lpstr>
      <vt:lpstr>Open Sans</vt:lpstr>
      <vt:lpstr>Open Sans Light</vt:lpstr>
      <vt:lpstr>Wingdings</vt:lpstr>
      <vt:lpstr>Office</vt:lpstr>
      <vt:lpstr>MINIMAL API   SPIELEREI ODER ENTERPRISE-FÄHIG?</vt:lpstr>
      <vt:lpstr>Agenda</vt:lpstr>
      <vt:lpstr>Marcus Kaseder</vt:lpstr>
      <vt:lpstr>PowerPoint-Präsentation</vt:lpstr>
      <vt:lpstr>Was ist eine API - Kennzeichnung</vt:lpstr>
      <vt:lpstr>Was ist eine API – Clean Architecture</vt:lpstr>
      <vt:lpstr>Unsere Clean Architecture</vt:lpstr>
      <vt:lpstr>Coding Minimal API</vt:lpstr>
      <vt:lpstr>Program.cs kann groß werden</vt:lpstr>
      <vt:lpstr>Performance Testergebnisse - Memory</vt:lpstr>
      <vt:lpstr>Performance Testergebnisse - Memory</vt:lpstr>
      <vt:lpstr>Performance Testergebnisse - Memory</vt:lpstr>
      <vt:lpstr>Performance Testergebnisse – SQL-DB</vt:lpstr>
      <vt:lpstr>Performance Testergebnisse – SQL-DB</vt:lpstr>
      <vt:lpstr>Performance Testergebnisse – SQL-DB</vt:lpstr>
      <vt:lpstr>Performance Testergebnisse</vt:lpstr>
      <vt:lpstr>         Controller      vs.       Minimal API</vt:lpstr>
      <vt:lpstr>Sollte Minimal API genutzt werden?</vt:lpstr>
      <vt:lpstr>Ist Minimal API Enterprise-fähig? </vt:lpstr>
      <vt:lpstr>Dankeschön</vt:lpstr>
      <vt:lpstr>Marcus Kaseder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 API   SPIELEREI ODER ENTERPRISE FÄHIG?</dc:title>
  <dc:creator>Kaseder, Marcus</dc:creator>
  <cp:lastModifiedBy>Kaseder, Marcus</cp:lastModifiedBy>
  <cp:revision>1</cp:revision>
  <dcterms:created xsi:type="dcterms:W3CDTF">2023-02-09T08:10:02Z</dcterms:created>
  <dcterms:modified xsi:type="dcterms:W3CDTF">2023-02-23T11:17:36Z</dcterms:modified>
</cp:coreProperties>
</file>